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7" r:id="rId3"/>
    <p:sldId id="308" r:id="rId4"/>
    <p:sldId id="309" r:id="rId5"/>
    <p:sldId id="325" r:id="rId6"/>
    <p:sldId id="310" r:id="rId7"/>
    <p:sldId id="312" r:id="rId8"/>
    <p:sldId id="313" r:id="rId9"/>
    <p:sldId id="314" r:id="rId10"/>
    <p:sldId id="315" r:id="rId11"/>
    <p:sldId id="316" r:id="rId12"/>
    <p:sldId id="317" r:id="rId13"/>
    <p:sldId id="319" r:id="rId14"/>
    <p:sldId id="320" r:id="rId15"/>
    <p:sldId id="321" r:id="rId16"/>
    <p:sldId id="322" r:id="rId17"/>
    <p:sldId id="323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胡玲玲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000"/>
    <a:srgbClr val="2F5597"/>
    <a:srgbClr val="A2A2A2"/>
    <a:srgbClr val="EBE9DC"/>
    <a:srgbClr val="AD1C21"/>
    <a:srgbClr val="7B1216"/>
    <a:srgbClr val="BAB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12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9454C-0EA6-4CF6-B5DF-42B46D5B0D94}" type="datetimeFigureOut">
              <a:rPr lang="zh-CN" altLang="en-US" smtClean="0"/>
              <a:pPr/>
              <a:t>2023/2/8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709E3-5851-4037-AC1A-C1BFC1A6A5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3AA3F-A82B-43BF-B18C-5608A05C57EB}" type="datetimeFigureOut">
              <a:rPr lang="zh-CN" altLang="en-US" smtClean="0"/>
              <a:pPr/>
              <a:t>2023/2/8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30F0D-1A5A-4EA2-B28F-0EC912CB6B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pPr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pPr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pPr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pPr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pPr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pPr/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pPr/>
              <a:t>2023/2/8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pPr/>
              <a:t>2023/2/8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pPr/>
              <a:t>2023/2/8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pPr/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pPr/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7A37-B852-49AB-B2E2-96296AB21F67}" type="datetimeFigureOut">
              <a:rPr lang="zh-CN" altLang="en-US" smtClean="0"/>
              <a:pPr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8D02-9041-4C59-BC62-13DE0E5C67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/>
          <p:cNvSpPr/>
          <p:nvPr/>
        </p:nvSpPr>
        <p:spPr>
          <a:xfrm>
            <a:off x="-8551" y="4672004"/>
            <a:ext cx="12192000" cy="12342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 rot="16200000">
            <a:off x="11436485" y="5106095"/>
            <a:ext cx="1271471" cy="363349"/>
            <a:chOff x="6507038" y="462977"/>
            <a:chExt cx="2430800" cy="471379"/>
          </a:xfrm>
        </p:grpSpPr>
        <p:grpSp>
          <p:nvGrpSpPr>
            <p:cNvPr id="62" name="组合 61"/>
            <p:cNvGrpSpPr/>
            <p:nvPr/>
          </p:nvGrpSpPr>
          <p:grpSpPr>
            <a:xfrm flipV="1">
              <a:off x="6507038" y="462977"/>
              <a:ext cx="1917435" cy="471379"/>
              <a:chOff x="810775" y="1533962"/>
              <a:chExt cx="7782374" cy="1913206"/>
            </a:xfrm>
          </p:grpSpPr>
          <p:sp>
            <p:nvSpPr>
              <p:cNvPr id="64" name="圆角矩形 63"/>
              <p:cNvSpPr/>
              <p:nvPr/>
            </p:nvSpPr>
            <p:spPr>
              <a:xfrm>
                <a:off x="2848247" y="1533962"/>
                <a:ext cx="1744394" cy="1913206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圆角矩形 64"/>
              <p:cNvSpPr/>
              <p:nvPr/>
            </p:nvSpPr>
            <p:spPr>
              <a:xfrm>
                <a:off x="810775" y="1533962"/>
                <a:ext cx="1744394" cy="1913206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圆角矩形 65"/>
              <p:cNvSpPr/>
              <p:nvPr/>
            </p:nvSpPr>
            <p:spPr>
              <a:xfrm>
                <a:off x="6848755" y="1533962"/>
                <a:ext cx="1744394" cy="1913206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圆角矩形 66"/>
              <p:cNvSpPr/>
              <p:nvPr/>
            </p:nvSpPr>
            <p:spPr>
              <a:xfrm>
                <a:off x="4811283" y="1533962"/>
                <a:ext cx="1744394" cy="1913206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圆角矩形 62"/>
            <p:cNvSpPr/>
            <p:nvPr/>
          </p:nvSpPr>
          <p:spPr>
            <a:xfrm flipV="1">
              <a:off x="8508051" y="462977"/>
              <a:ext cx="429787" cy="471379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863654" y="614544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altLang="zh-CN" sz="2000" dirty="0">
              <a:solidFill>
                <a:srgbClr val="A2A2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409372" y="3754304"/>
            <a:ext cx="6823235" cy="46166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zh-CN" altLang="en-US" sz="2400" b="1" spc="600" dirty="0">
                <a:solidFill>
                  <a:schemeClr val="bg1">
                    <a:lumMod val="50000"/>
                    <a:alpha val="78000"/>
                  </a:schemeClr>
                </a:solidFill>
                <a:latin typeface="Calibri" panose="020F0502020204030204" pitchFamily="34" charset="0"/>
                <a:cs typeface="Segoe UI Semilight" panose="020B0402040204020203" pitchFamily="34" charset="0"/>
              </a:rPr>
              <a:t>将化繁为简的知识服务做到极致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409372" y="2406365"/>
            <a:ext cx="8417685" cy="70788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4000" b="1" dirty="0">
                <a:ln w="0"/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新学术外文期刊阅览室平台操作指南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978389" y="5091135"/>
            <a:ext cx="6218119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Segoe UI Semilight" panose="020B0402040204020203" pitchFamily="34" charset="0"/>
                <a:ea typeface="微软雅黑" panose="020B0503020204020204" pitchFamily="34" charset="-122"/>
                <a:cs typeface="Segoe UI Semilight" panose="020B0402040204020203" pitchFamily="34" charset="0"/>
              </a:rPr>
              <a:t>北京盈科千信科技有限公司              北京</a:t>
            </a:r>
          </a:p>
        </p:txBody>
      </p:sp>
      <p:sp>
        <p:nvSpPr>
          <p:cNvPr id="57" name="圆角矩形 56"/>
          <p:cNvSpPr/>
          <p:nvPr/>
        </p:nvSpPr>
        <p:spPr>
          <a:xfrm rot="16200000" flipV="1">
            <a:off x="10447003" y="4634619"/>
            <a:ext cx="1282079" cy="1300156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76" name="Freeform 96"/>
          <p:cNvSpPr/>
          <p:nvPr/>
        </p:nvSpPr>
        <p:spPr bwMode="auto">
          <a:xfrm>
            <a:off x="10716633" y="4926395"/>
            <a:ext cx="742823" cy="716604"/>
          </a:xfrm>
          <a:custGeom>
            <a:avLst/>
            <a:gdLst>
              <a:gd name="T0" fmla="*/ 184 w 216"/>
              <a:gd name="T1" fmla="*/ 0 h 208"/>
              <a:gd name="T2" fmla="*/ 152 w 216"/>
              <a:gd name="T3" fmla="*/ 32 h 208"/>
              <a:gd name="T4" fmla="*/ 154 w 216"/>
              <a:gd name="T5" fmla="*/ 41 h 208"/>
              <a:gd name="T6" fmla="*/ 60 w 216"/>
              <a:gd name="T7" fmla="*/ 80 h 208"/>
              <a:gd name="T8" fmla="*/ 32 w 216"/>
              <a:gd name="T9" fmla="*/ 64 h 208"/>
              <a:gd name="T10" fmla="*/ 0 w 216"/>
              <a:gd name="T11" fmla="*/ 96 h 208"/>
              <a:gd name="T12" fmla="*/ 32 w 216"/>
              <a:gd name="T13" fmla="*/ 128 h 208"/>
              <a:gd name="T14" fmla="*/ 56 w 216"/>
              <a:gd name="T15" fmla="*/ 118 h 208"/>
              <a:gd name="T16" fmla="*/ 116 w 216"/>
              <a:gd name="T17" fmla="*/ 161 h 208"/>
              <a:gd name="T18" fmla="*/ 112 w 216"/>
              <a:gd name="T19" fmla="*/ 176 h 208"/>
              <a:gd name="T20" fmla="*/ 144 w 216"/>
              <a:gd name="T21" fmla="*/ 208 h 208"/>
              <a:gd name="T22" fmla="*/ 176 w 216"/>
              <a:gd name="T23" fmla="*/ 176 h 208"/>
              <a:gd name="T24" fmla="*/ 144 w 216"/>
              <a:gd name="T25" fmla="*/ 144 h 208"/>
              <a:gd name="T26" fmla="*/ 121 w 216"/>
              <a:gd name="T27" fmla="*/ 154 h 208"/>
              <a:gd name="T28" fmla="*/ 61 w 216"/>
              <a:gd name="T29" fmla="*/ 111 h 208"/>
              <a:gd name="T30" fmla="*/ 64 w 216"/>
              <a:gd name="T31" fmla="*/ 96 h 208"/>
              <a:gd name="T32" fmla="*/ 63 w 216"/>
              <a:gd name="T33" fmla="*/ 87 h 208"/>
              <a:gd name="T34" fmla="*/ 157 w 216"/>
              <a:gd name="T35" fmla="*/ 48 h 208"/>
              <a:gd name="T36" fmla="*/ 184 w 216"/>
              <a:gd name="T37" fmla="*/ 64 h 208"/>
              <a:gd name="T38" fmla="*/ 216 w 216"/>
              <a:gd name="T39" fmla="*/ 32 h 208"/>
              <a:gd name="T40" fmla="*/ 184 w 216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6" tIns="45718" rIns="91436" bIns="45718" numCol="1" anchor="t" anchorCtr="0" compatLnSpc="1"/>
          <a:lstStyle/>
          <a:p>
            <a:endParaRPr lang="zh-CN" altLang="en-US">
              <a:solidFill>
                <a:srgbClr val="AD1C21"/>
              </a:solidFill>
            </a:endParaRPr>
          </a:p>
        </p:txBody>
      </p:sp>
      <p:pic>
        <p:nvPicPr>
          <p:cNvPr id="1026" name="Picture 2" descr="E:\销售材料\logo透明\产品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986" y="-68756"/>
            <a:ext cx="2817358" cy="150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807273" y="252859"/>
            <a:ext cx="9384729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66" name="文本框 65"/>
          <p:cNvSpPr txBox="1"/>
          <p:nvPr/>
        </p:nvSpPr>
        <p:spPr>
          <a:xfrm>
            <a:off x="647718" y="267582"/>
            <a:ext cx="172354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</a:p>
        </p:txBody>
      </p:sp>
      <p:sp>
        <p:nvSpPr>
          <p:cNvPr id="67" name="矩形 66"/>
          <p:cNvSpPr/>
          <p:nvPr/>
        </p:nvSpPr>
        <p:spPr>
          <a:xfrm>
            <a:off x="2922357" y="324999"/>
            <a:ext cx="2253879" cy="38471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  DESIGN</a:t>
            </a:r>
          </a:p>
        </p:txBody>
      </p:sp>
      <p:grpSp>
        <p:nvGrpSpPr>
          <p:cNvPr id="68" name="组 67"/>
          <p:cNvGrpSpPr/>
          <p:nvPr/>
        </p:nvGrpSpPr>
        <p:grpSpPr>
          <a:xfrm>
            <a:off x="9284090" y="252857"/>
            <a:ext cx="2907908" cy="649245"/>
            <a:chOff x="9284089" y="252856"/>
            <a:chExt cx="2907908" cy="649245"/>
          </a:xfrm>
        </p:grpSpPr>
        <p:grpSp>
          <p:nvGrpSpPr>
            <p:cNvPr id="69" name="组 68"/>
            <p:cNvGrpSpPr/>
            <p:nvPr/>
          </p:nvGrpSpPr>
          <p:grpSpPr>
            <a:xfrm>
              <a:off x="11454105" y="252856"/>
              <a:ext cx="737892" cy="484288"/>
              <a:chOff x="11454105" y="252856"/>
              <a:chExt cx="737892" cy="484288"/>
            </a:xfrm>
          </p:grpSpPr>
          <p:grpSp>
            <p:nvGrpSpPr>
              <p:cNvPr id="71" name="组 70"/>
              <p:cNvGrpSpPr/>
              <p:nvPr/>
            </p:nvGrpSpPr>
            <p:grpSpPr>
              <a:xfrm>
                <a:off x="12039604" y="252856"/>
                <a:ext cx="152393" cy="484287"/>
                <a:chOff x="12039604" y="252856"/>
                <a:chExt cx="152393" cy="484287"/>
              </a:xfrm>
            </p:grpSpPr>
            <p:sp>
              <p:nvSpPr>
                <p:cNvPr id="75" name="圆角矩形 74"/>
                <p:cNvSpPr/>
                <p:nvPr/>
              </p:nvSpPr>
              <p:spPr>
                <a:xfrm rot="16200000" flipV="1">
                  <a:off x="12072988" y="518121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6200000" flipV="1">
                  <a:off x="12072988" y="618134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 rot="16200000" flipV="1">
                  <a:off x="12072988" y="321750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圆角矩形 77"/>
                <p:cNvSpPr/>
                <p:nvPr/>
              </p:nvSpPr>
              <p:spPr>
                <a:xfrm rot="16200000" flipV="1">
                  <a:off x="12072988" y="42176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 rot="16200000" flipV="1">
                  <a:off x="12072987" y="21947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99"/>
              <p:cNvGrpSpPr/>
              <p:nvPr/>
            </p:nvGrpSpPr>
            <p:grpSpPr>
              <a:xfrm>
                <a:off x="11454105" y="252857"/>
                <a:ext cx="491115" cy="484287"/>
                <a:chOff x="1528923" y="220268"/>
                <a:chExt cx="1284096" cy="1266241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 rot="16200000" flipV="1">
                  <a:off x="1537850" y="211341"/>
                  <a:ext cx="1266241" cy="1284096"/>
                </a:xfrm>
                <a:prstGeom prst="roundRect">
                  <a:avLst>
                    <a:gd name="adj" fmla="val 5039"/>
                  </a:avLst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Freeform 96"/>
                <p:cNvSpPr/>
                <p:nvPr/>
              </p:nvSpPr>
              <p:spPr bwMode="auto">
                <a:xfrm>
                  <a:off x="1804148" y="499514"/>
                  <a:ext cx="733647" cy="707752"/>
                </a:xfrm>
                <a:custGeom>
                  <a:avLst/>
                  <a:gdLst>
                    <a:gd name="T0" fmla="*/ 184 w 216"/>
                    <a:gd name="T1" fmla="*/ 0 h 208"/>
                    <a:gd name="T2" fmla="*/ 152 w 216"/>
                    <a:gd name="T3" fmla="*/ 32 h 208"/>
                    <a:gd name="T4" fmla="*/ 154 w 216"/>
                    <a:gd name="T5" fmla="*/ 41 h 208"/>
                    <a:gd name="T6" fmla="*/ 60 w 216"/>
                    <a:gd name="T7" fmla="*/ 80 h 208"/>
                    <a:gd name="T8" fmla="*/ 32 w 216"/>
                    <a:gd name="T9" fmla="*/ 64 h 208"/>
                    <a:gd name="T10" fmla="*/ 0 w 216"/>
                    <a:gd name="T11" fmla="*/ 96 h 208"/>
                    <a:gd name="T12" fmla="*/ 32 w 216"/>
                    <a:gd name="T13" fmla="*/ 128 h 208"/>
                    <a:gd name="T14" fmla="*/ 56 w 216"/>
                    <a:gd name="T15" fmla="*/ 118 h 208"/>
                    <a:gd name="T16" fmla="*/ 116 w 216"/>
                    <a:gd name="T17" fmla="*/ 161 h 208"/>
                    <a:gd name="T18" fmla="*/ 112 w 216"/>
                    <a:gd name="T19" fmla="*/ 176 h 208"/>
                    <a:gd name="T20" fmla="*/ 144 w 216"/>
                    <a:gd name="T21" fmla="*/ 208 h 208"/>
                    <a:gd name="T22" fmla="*/ 176 w 216"/>
                    <a:gd name="T23" fmla="*/ 176 h 208"/>
                    <a:gd name="T24" fmla="*/ 144 w 216"/>
                    <a:gd name="T25" fmla="*/ 144 h 208"/>
                    <a:gd name="T26" fmla="*/ 121 w 216"/>
                    <a:gd name="T27" fmla="*/ 154 h 208"/>
                    <a:gd name="T28" fmla="*/ 61 w 216"/>
                    <a:gd name="T29" fmla="*/ 111 h 208"/>
                    <a:gd name="T30" fmla="*/ 64 w 216"/>
                    <a:gd name="T31" fmla="*/ 96 h 208"/>
                    <a:gd name="T32" fmla="*/ 63 w 216"/>
                    <a:gd name="T33" fmla="*/ 87 h 208"/>
                    <a:gd name="T34" fmla="*/ 157 w 216"/>
                    <a:gd name="T35" fmla="*/ 48 h 208"/>
                    <a:gd name="T36" fmla="*/ 184 w 216"/>
                    <a:gd name="T37" fmla="*/ 64 h 208"/>
                    <a:gd name="T38" fmla="*/ 216 w 216"/>
                    <a:gd name="T39" fmla="*/ 32 h 208"/>
                    <a:gd name="T40" fmla="*/ 184 w 216"/>
                    <a:gd name="T4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" h="208">
                      <a:moveTo>
                        <a:pt x="184" y="0"/>
                      </a:moveTo>
                      <a:cubicBezTo>
                        <a:pt x="167" y="0"/>
                        <a:pt x="152" y="14"/>
                        <a:pt x="152" y="32"/>
                      </a:cubicBezTo>
                      <a:cubicBezTo>
                        <a:pt x="152" y="35"/>
                        <a:pt x="153" y="38"/>
                        <a:pt x="154" y="4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55" y="70"/>
                        <a:pt x="44" y="64"/>
                        <a:pt x="32" y="64"/>
                      </a:cubicBezTo>
                      <a:cubicBezTo>
                        <a:pt x="15" y="64"/>
                        <a:pt x="0" y="78"/>
                        <a:pt x="0" y="96"/>
                      </a:cubicBezTo>
                      <a:cubicBezTo>
                        <a:pt x="0" y="113"/>
                        <a:pt x="15" y="128"/>
                        <a:pt x="32" y="128"/>
                      </a:cubicBezTo>
                      <a:cubicBezTo>
                        <a:pt x="42" y="128"/>
                        <a:pt x="50" y="124"/>
                        <a:pt x="56" y="118"/>
                      </a:cubicBezTo>
                      <a:cubicBezTo>
                        <a:pt x="116" y="161"/>
                        <a:pt x="116" y="161"/>
                        <a:pt x="116" y="161"/>
                      </a:cubicBezTo>
                      <a:cubicBezTo>
                        <a:pt x="114" y="165"/>
                        <a:pt x="112" y="170"/>
                        <a:pt x="112" y="176"/>
                      </a:cubicBezTo>
                      <a:cubicBezTo>
                        <a:pt x="112" y="193"/>
                        <a:pt x="127" y="208"/>
                        <a:pt x="144" y="208"/>
                      </a:cubicBezTo>
                      <a:cubicBezTo>
                        <a:pt x="162" y="208"/>
                        <a:pt x="176" y="193"/>
                        <a:pt x="176" y="176"/>
                      </a:cubicBezTo>
                      <a:cubicBezTo>
                        <a:pt x="176" y="158"/>
                        <a:pt x="162" y="144"/>
                        <a:pt x="144" y="144"/>
                      </a:cubicBezTo>
                      <a:cubicBezTo>
                        <a:pt x="135" y="144"/>
                        <a:pt x="127" y="148"/>
                        <a:pt x="121" y="154"/>
                      </a:cubicBezTo>
                      <a:cubicBezTo>
                        <a:pt x="61" y="111"/>
                        <a:pt x="61" y="111"/>
                        <a:pt x="61" y="111"/>
                      </a:cubicBezTo>
                      <a:cubicBezTo>
                        <a:pt x="63" y="107"/>
                        <a:pt x="64" y="101"/>
                        <a:pt x="64" y="96"/>
                      </a:cubicBezTo>
                      <a:cubicBezTo>
                        <a:pt x="64" y="93"/>
                        <a:pt x="64" y="90"/>
                        <a:pt x="63" y="87"/>
                      </a:cubicBezTo>
                      <a:cubicBezTo>
                        <a:pt x="157" y="48"/>
                        <a:pt x="157" y="48"/>
                        <a:pt x="157" y="48"/>
                      </a:cubicBezTo>
                      <a:cubicBezTo>
                        <a:pt x="162" y="57"/>
                        <a:pt x="173" y="64"/>
                        <a:pt x="184" y="64"/>
                      </a:cubicBezTo>
                      <a:cubicBezTo>
                        <a:pt x="202" y="64"/>
                        <a:pt x="216" y="49"/>
                        <a:pt x="216" y="32"/>
                      </a:cubicBezTo>
                      <a:cubicBezTo>
                        <a:pt x="216" y="14"/>
                        <a:pt x="202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AD1C21"/>
                    </a:solidFill>
                  </a:endParaRPr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9284089" y="348105"/>
              <a:ext cx="2170011" cy="55399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en-US" altLang="zh-CN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Increscence</a:t>
              </a:r>
              <a:endPara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algn="r"/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623" y="1068110"/>
            <a:ext cx="546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、检索所需内容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9001" y="1644603"/>
            <a:ext cx="10325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B: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通过学科导航检索</a:t>
            </a:r>
            <a:endParaRPr lang="zh-CN" altLang="zh-CN" sz="2000" b="1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266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88" y="2216105"/>
            <a:ext cx="8410078" cy="44459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807273" y="252859"/>
            <a:ext cx="9384729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66" name="文本框 65"/>
          <p:cNvSpPr txBox="1"/>
          <p:nvPr/>
        </p:nvSpPr>
        <p:spPr>
          <a:xfrm>
            <a:off x="647718" y="267582"/>
            <a:ext cx="172354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</a:p>
        </p:txBody>
      </p:sp>
      <p:sp>
        <p:nvSpPr>
          <p:cNvPr id="67" name="矩形 66"/>
          <p:cNvSpPr/>
          <p:nvPr/>
        </p:nvSpPr>
        <p:spPr>
          <a:xfrm>
            <a:off x="2922357" y="324999"/>
            <a:ext cx="2253879" cy="38471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  DESIGN</a:t>
            </a:r>
          </a:p>
        </p:txBody>
      </p:sp>
      <p:grpSp>
        <p:nvGrpSpPr>
          <p:cNvPr id="68" name="组 67"/>
          <p:cNvGrpSpPr/>
          <p:nvPr/>
        </p:nvGrpSpPr>
        <p:grpSpPr>
          <a:xfrm>
            <a:off x="9284090" y="252857"/>
            <a:ext cx="2907908" cy="649245"/>
            <a:chOff x="9284089" y="252856"/>
            <a:chExt cx="2907908" cy="649245"/>
          </a:xfrm>
        </p:grpSpPr>
        <p:grpSp>
          <p:nvGrpSpPr>
            <p:cNvPr id="69" name="组 68"/>
            <p:cNvGrpSpPr/>
            <p:nvPr/>
          </p:nvGrpSpPr>
          <p:grpSpPr>
            <a:xfrm>
              <a:off x="11454105" y="252856"/>
              <a:ext cx="737892" cy="484288"/>
              <a:chOff x="11454105" y="252856"/>
              <a:chExt cx="737892" cy="484288"/>
            </a:xfrm>
          </p:grpSpPr>
          <p:grpSp>
            <p:nvGrpSpPr>
              <p:cNvPr id="71" name="组 70"/>
              <p:cNvGrpSpPr/>
              <p:nvPr/>
            </p:nvGrpSpPr>
            <p:grpSpPr>
              <a:xfrm>
                <a:off x="12039604" y="252856"/>
                <a:ext cx="152393" cy="484287"/>
                <a:chOff x="12039604" y="252856"/>
                <a:chExt cx="152393" cy="484287"/>
              </a:xfrm>
            </p:grpSpPr>
            <p:sp>
              <p:nvSpPr>
                <p:cNvPr id="75" name="圆角矩形 74"/>
                <p:cNvSpPr/>
                <p:nvPr/>
              </p:nvSpPr>
              <p:spPr>
                <a:xfrm rot="16200000" flipV="1">
                  <a:off x="12072988" y="518121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6200000" flipV="1">
                  <a:off x="12072988" y="618134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 rot="16200000" flipV="1">
                  <a:off x="12072988" y="321750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圆角矩形 77"/>
                <p:cNvSpPr/>
                <p:nvPr/>
              </p:nvSpPr>
              <p:spPr>
                <a:xfrm rot="16200000" flipV="1">
                  <a:off x="12072988" y="42176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 rot="16200000" flipV="1">
                  <a:off x="12072987" y="21947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99"/>
              <p:cNvGrpSpPr/>
              <p:nvPr/>
            </p:nvGrpSpPr>
            <p:grpSpPr>
              <a:xfrm>
                <a:off x="11454105" y="252857"/>
                <a:ext cx="491115" cy="484287"/>
                <a:chOff x="1528923" y="220268"/>
                <a:chExt cx="1284096" cy="1266241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 rot="16200000" flipV="1">
                  <a:off x="1537850" y="211341"/>
                  <a:ext cx="1266241" cy="1284096"/>
                </a:xfrm>
                <a:prstGeom prst="roundRect">
                  <a:avLst>
                    <a:gd name="adj" fmla="val 5039"/>
                  </a:avLst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Freeform 96"/>
                <p:cNvSpPr/>
                <p:nvPr/>
              </p:nvSpPr>
              <p:spPr bwMode="auto">
                <a:xfrm>
                  <a:off x="1804148" y="499514"/>
                  <a:ext cx="733647" cy="707752"/>
                </a:xfrm>
                <a:custGeom>
                  <a:avLst/>
                  <a:gdLst>
                    <a:gd name="T0" fmla="*/ 184 w 216"/>
                    <a:gd name="T1" fmla="*/ 0 h 208"/>
                    <a:gd name="T2" fmla="*/ 152 w 216"/>
                    <a:gd name="T3" fmla="*/ 32 h 208"/>
                    <a:gd name="T4" fmla="*/ 154 w 216"/>
                    <a:gd name="T5" fmla="*/ 41 h 208"/>
                    <a:gd name="T6" fmla="*/ 60 w 216"/>
                    <a:gd name="T7" fmla="*/ 80 h 208"/>
                    <a:gd name="T8" fmla="*/ 32 w 216"/>
                    <a:gd name="T9" fmla="*/ 64 h 208"/>
                    <a:gd name="T10" fmla="*/ 0 w 216"/>
                    <a:gd name="T11" fmla="*/ 96 h 208"/>
                    <a:gd name="T12" fmla="*/ 32 w 216"/>
                    <a:gd name="T13" fmla="*/ 128 h 208"/>
                    <a:gd name="T14" fmla="*/ 56 w 216"/>
                    <a:gd name="T15" fmla="*/ 118 h 208"/>
                    <a:gd name="T16" fmla="*/ 116 w 216"/>
                    <a:gd name="T17" fmla="*/ 161 h 208"/>
                    <a:gd name="T18" fmla="*/ 112 w 216"/>
                    <a:gd name="T19" fmla="*/ 176 h 208"/>
                    <a:gd name="T20" fmla="*/ 144 w 216"/>
                    <a:gd name="T21" fmla="*/ 208 h 208"/>
                    <a:gd name="T22" fmla="*/ 176 w 216"/>
                    <a:gd name="T23" fmla="*/ 176 h 208"/>
                    <a:gd name="T24" fmla="*/ 144 w 216"/>
                    <a:gd name="T25" fmla="*/ 144 h 208"/>
                    <a:gd name="T26" fmla="*/ 121 w 216"/>
                    <a:gd name="T27" fmla="*/ 154 h 208"/>
                    <a:gd name="T28" fmla="*/ 61 w 216"/>
                    <a:gd name="T29" fmla="*/ 111 h 208"/>
                    <a:gd name="T30" fmla="*/ 64 w 216"/>
                    <a:gd name="T31" fmla="*/ 96 h 208"/>
                    <a:gd name="T32" fmla="*/ 63 w 216"/>
                    <a:gd name="T33" fmla="*/ 87 h 208"/>
                    <a:gd name="T34" fmla="*/ 157 w 216"/>
                    <a:gd name="T35" fmla="*/ 48 h 208"/>
                    <a:gd name="T36" fmla="*/ 184 w 216"/>
                    <a:gd name="T37" fmla="*/ 64 h 208"/>
                    <a:gd name="T38" fmla="*/ 216 w 216"/>
                    <a:gd name="T39" fmla="*/ 32 h 208"/>
                    <a:gd name="T40" fmla="*/ 184 w 216"/>
                    <a:gd name="T4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" h="208">
                      <a:moveTo>
                        <a:pt x="184" y="0"/>
                      </a:moveTo>
                      <a:cubicBezTo>
                        <a:pt x="167" y="0"/>
                        <a:pt x="152" y="14"/>
                        <a:pt x="152" y="32"/>
                      </a:cubicBezTo>
                      <a:cubicBezTo>
                        <a:pt x="152" y="35"/>
                        <a:pt x="153" y="38"/>
                        <a:pt x="154" y="4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55" y="70"/>
                        <a:pt x="44" y="64"/>
                        <a:pt x="32" y="64"/>
                      </a:cubicBezTo>
                      <a:cubicBezTo>
                        <a:pt x="15" y="64"/>
                        <a:pt x="0" y="78"/>
                        <a:pt x="0" y="96"/>
                      </a:cubicBezTo>
                      <a:cubicBezTo>
                        <a:pt x="0" y="113"/>
                        <a:pt x="15" y="128"/>
                        <a:pt x="32" y="128"/>
                      </a:cubicBezTo>
                      <a:cubicBezTo>
                        <a:pt x="42" y="128"/>
                        <a:pt x="50" y="124"/>
                        <a:pt x="56" y="118"/>
                      </a:cubicBezTo>
                      <a:cubicBezTo>
                        <a:pt x="116" y="161"/>
                        <a:pt x="116" y="161"/>
                        <a:pt x="116" y="161"/>
                      </a:cubicBezTo>
                      <a:cubicBezTo>
                        <a:pt x="114" y="165"/>
                        <a:pt x="112" y="170"/>
                        <a:pt x="112" y="176"/>
                      </a:cubicBezTo>
                      <a:cubicBezTo>
                        <a:pt x="112" y="193"/>
                        <a:pt x="127" y="208"/>
                        <a:pt x="144" y="208"/>
                      </a:cubicBezTo>
                      <a:cubicBezTo>
                        <a:pt x="162" y="208"/>
                        <a:pt x="176" y="193"/>
                        <a:pt x="176" y="176"/>
                      </a:cubicBezTo>
                      <a:cubicBezTo>
                        <a:pt x="176" y="158"/>
                        <a:pt x="162" y="144"/>
                        <a:pt x="144" y="144"/>
                      </a:cubicBezTo>
                      <a:cubicBezTo>
                        <a:pt x="135" y="144"/>
                        <a:pt x="127" y="148"/>
                        <a:pt x="121" y="154"/>
                      </a:cubicBezTo>
                      <a:cubicBezTo>
                        <a:pt x="61" y="111"/>
                        <a:pt x="61" y="111"/>
                        <a:pt x="61" y="111"/>
                      </a:cubicBezTo>
                      <a:cubicBezTo>
                        <a:pt x="63" y="107"/>
                        <a:pt x="64" y="101"/>
                        <a:pt x="64" y="96"/>
                      </a:cubicBezTo>
                      <a:cubicBezTo>
                        <a:pt x="64" y="93"/>
                        <a:pt x="64" y="90"/>
                        <a:pt x="63" y="87"/>
                      </a:cubicBezTo>
                      <a:cubicBezTo>
                        <a:pt x="157" y="48"/>
                        <a:pt x="157" y="48"/>
                        <a:pt x="157" y="48"/>
                      </a:cubicBezTo>
                      <a:cubicBezTo>
                        <a:pt x="162" y="57"/>
                        <a:pt x="173" y="64"/>
                        <a:pt x="184" y="64"/>
                      </a:cubicBezTo>
                      <a:cubicBezTo>
                        <a:pt x="202" y="64"/>
                        <a:pt x="216" y="49"/>
                        <a:pt x="216" y="32"/>
                      </a:cubicBezTo>
                      <a:cubicBezTo>
                        <a:pt x="216" y="14"/>
                        <a:pt x="202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AD1C21"/>
                    </a:solidFill>
                  </a:endParaRPr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9284089" y="348105"/>
              <a:ext cx="2170011" cy="55399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en-US" altLang="zh-CN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Increscence</a:t>
              </a:r>
              <a:endPara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algn="r"/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623" y="1068110"/>
            <a:ext cx="546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、进入期刊查看详情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290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27" y="1659165"/>
            <a:ext cx="7703746" cy="45384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807273" y="252859"/>
            <a:ext cx="9384729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66" name="文本框 65"/>
          <p:cNvSpPr txBox="1"/>
          <p:nvPr/>
        </p:nvSpPr>
        <p:spPr>
          <a:xfrm>
            <a:off x="647718" y="267582"/>
            <a:ext cx="172354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</a:p>
        </p:txBody>
      </p:sp>
      <p:sp>
        <p:nvSpPr>
          <p:cNvPr id="67" name="矩形 66"/>
          <p:cNvSpPr/>
          <p:nvPr/>
        </p:nvSpPr>
        <p:spPr>
          <a:xfrm>
            <a:off x="2922357" y="324999"/>
            <a:ext cx="2253879" cy="38471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  DESIGN</a:t>
            </a:r>
          </a:p>
        </p:txBody>
      </p:sp>
      <p:grpSp>
        <p:nvGrpSpPr>
          <p:cNvPr id="68" name="组 67"/>
          <p:cNvGrpSpPr/>
          <p:nvPr/>
        </p:nvGrpSpPr>
        <p:grpSpPr>
          <a:xfrm>
            <a:off x="9284090" y="252857"/>
            <a:ext cx="2907908" cy="649245"/>
            <a:chOff x="9284089" y="252856"/>
            <a:chExt cx="2907908" cy="649245"/>
          </a:xfrm>
        </p:grpSpPr>
        <p:grpSp>
          <p:nvGrpSpPr>
            <p:cNvPr id="69" name="组 68"/>
            <p:cNvGrpSpPr/>
            <p:nvPr/>
          </p:nvGrpSpPr>
          <p:grpSpPr>
            <a:xfrm>
              <a:off x="11454105" y="252856"/>
              <a:ext cx="737892" cy="484288"/>
              <a:chOff x="11454105" y="252856"/>
              <a:chExt cx="737892" cy="484288"/>
            </a:xfrm>
          </p:grpSpPr>
          <p:grpSp>
            <p:nvGrpSpPr>
              <p:cNvPr id="71" name="组 70"/>
              <p:cNvGrpSpPr/>
              <p:nvPr/>
            </p:nvGrpSpPr>
            <p:grpSpPr>
              <a:xfrm>
                <a:off x="12039604" y="252856"/>
                <a:ext cx="152393" cy="484287"/>
                <a:chOff x="12039604" y="252856"/>
                <a:chExt cx="152393" cy="484287"/>
              </a:xfrm>
            </p:grpSpPr>
            <p:sp>
              <p:nvSpPr>
                <p:cNvPr id="75" name="圆角矩形 74"/>
                <p:cNvSpPr/>
                <p:nvPr/>
              </p:nvSpPr>
              <p:spPr>
                <a:xfrm rot="16200000" flipV="1">
                  <a:off x="12072988" y="518121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6200000" flipV="1">
                  <a:off x="12072988" y="618134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 rot="16200000" flipV="1">
                  <a:off x="12072988" y="321750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圆角矩形 77"/>
                <p:cNvSpPr/>
                <p:nvPr/>
              </p:nvSpPr>
              <p:spPr>
                <a:xfrm rot="16200000" flipV="1">
                  <a:off x="12072988" y="42176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 rot="16200000" flipV="1">
                  <a:off x="12072987" y="21947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99"/>
              <p:cNvGrpSpPr/>
              <p:nvPr/>
            </p:nvGrpSpPr>
            <p:grpSpPr>
              <a:xfrm>
                <a:off x="11454105" y="252857"/>
                <a:ext cx="491115" cy="484287"/>
                <a:chOff x="1528923" y="220268"/>
                <a:chExt cx="1284096" cy="1266241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 rot="16200000" flipV="1">
                  <a:off x="1537850" y="211341"/>
                  <a:ext cx="1266241" cy="1284096"/>
                </a:xfrm>
                <a:prstGeom prst="roundRect">
                  <a:avLst>
                    <a:gd name="adj" fmla="val 5039"/>
                  </a:avLst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Freeform 96"/>
                <p:cNvSpPr/>
                <p:nvPr/>
              </p:nvSpPr>
              <p:spPr bwMode="auto">
                <a:xfrm>
                  <a:off x="1804148" y="499514"/>
                  <a:ext cx="733647" cy="707752"/>
                </a:xfrm>
                <a:custGeom>
                  <a:avLst/>
                  <a:gdLst>
                    <a:gd name="T0" fmla="*/ 184 w 216"/>
                    <a:gd name="T1" fmla="*/ 0 h 208"/>
                    <a:gd name="T2" fmla="*/ 152 w 216"/>
                    <a:gd name="T3" fmla="*/ 32 h 208"/>
                    <a:gd name="T4" fmla="*/ 154 w 216"/>
                    <a:gd name="T5" fmla="*/ 41 h 208"/>
                    <a:gd name="T6" fmla="*/ 60 w 216"/>
                    <a:gd name="T7" fmla="*/ 80 h 208"/>
                    <a:gd name="T8" fmla="*/ 32 w 216"/>
                    <a:gd name="T9" fmla="*/ 64 h 208"/>
                    <a:gd name="T10" fmla="*/ 0 w 216"/>
                    <a:gd name="T11" fmla="*/ 96 h 208"/>
                    <a:gd name="T12" fmla="*/ 32 w 216"/>
                    <a:gd name="T13" fmla="*/ 128 h 208"/>
                    <a:gd name="T14" fmla="*/ 56 w 216"/>
                    <a:gd name="T15" fmla="*/ 118 h 208"/>
                    <a:gd name="T16" fmla="*/ 116 w 216"/>
                    <a:gd name="T17" fmla="*/ 161 h 208"/>
                    <a:gd name="T18" fmla="*/ 112 w 216"/>
                    <a:gd name="T19" fmla="*/ 176 h 208"/>
                    <a:gd name="T20" fmla="*/ 144 w 216"/>
                    <a:gd name="T21" fmla="*/ 208 h 208"/>
                    <a:gd name="T22" fmla="*/ 176 w 216"/>
                    <a:gd name="T23" fmla="*/ 176 h 208"/>
                    <a:gd name="T24" fmla="*/ 144 w 216"/>
                    <a:gd name="T25" fmla="*/ 144 h 208"/>
                    <a:gd name="T26" fmla="*/ 121 w 216"/>
                    <a:gd name="T27" fmla="*/ 154 h 208"/>
                    <a:gd name="T28" fmla="*/ 61 w 216"/>
                    <a:gd name="T29" fmla="*/ 111 h 208"/>
                    <a:gd name="T30" fmla="*/ 64 w 216"/>
                    <a:gd name="T31" fmla="*/ 96 h 208"/>
                    <a:gd name="T32" fmla="*/ 63 w 216"/>
                    <a:gd name="T33" fmla="*/ 87 h 208"/>
                    <a:gd name="T34" fmla="*/ 157 w 216"/>
                    <a:gd name="T35" fmla="*/ 48 h 208"/>
                    <a:gd name="T36" fmla="*/ 184 w 216"/>
                    <a:gd name="T37" fmla="*/ 64 h 208"/>
                    <a:gd name="T38" fmla="*/ 216 w 216"/>
                    <a:gd name="T39" fmla="*/ 32 h 208"/>
                    <a:gd name="T40" fmla="*/ 184 w 216"/>
                    <a:gd name="T4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" h="208">
                      <a:moveTo>
                        <a:pt x="184" y="0"/>
                      </a:moveTo>
                      <a:cubicBezTo>
                        <a:pt x="167" y="0"/>
                        <a:pt x="152" y="14"/>
                        <a:pt x="152" y="32"/>
                      </a:cubicBezTo>
                      <a:cubicBezTo>
                        <a:pt x="152" y="35"/>
                        <a:pt x="153" y="38"/>
                        <a:pt x="154" y="4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55" y="70"/>
                        <a:pt x="44" y="64"/>
                        <a:pt x="32" y="64"/>
                      </a:cubicBezTo>
                      <a:cubicBezTo>
                        <a:pt x="15" y="64"/>
                        <a:pt x="0" y="78"/>
                        <a:pt x="0" y="96"/>
                      </a:cubicBezTo>
                      <a:cubicBezTo>
                        <a:pt x="0" y="113"/>
                        <a:pt x="15" y="128"/>
                        <a:pt x="32" y="128"/>
                      </a:cubicBezTo>
                      <a:cubicBezTo>
                        <a:pt x="42" y="128"/>
                        <a:pt x="50" y="124"/>
                        <a:pt x="56" y="118"/>
                      </a:cubicBezTo>
                      <a:cubicBezTo>
                        <a:pt x="116" y="161"/>
                        <a:pt x="116" y="161"/>
                        <a:pt x="116" y="161"/>
                      </a:cubicBezTo>
                      <a:cubicBezTo>
                        <a:pt x="114" y="165"/>
                        <a:pt x="112" y="170"/>
                        <a:pt x="112" y="176"/>
                      </a:cubicBezTo>
                      <a:cubicBezTo>
                        <a:pt x="112" y="193"/>
                        <a:pt x="127" y="208"/>
                        <a:pt x="144" y="208"/>
                      </a:cubicBezTo>
                      <a:cubicBezTo>
                        <a:pt x="162" y="208"/>
                        <a:pt x="176" y="193"/>
                        <a:pt x="176" y="176"/>
                      </a:cubicBezTo>
                      <a:cubicBezTo>
                        <a:pt x="176" y="158"/>
                        <a:pt x="162" y="144"/>
                        <a:pt x="144" y="144"/>
                      </a:cubicBezTo>
                      <a:cubicBezTo>
                        <a:pt x="135" y="144"/>
                        <a:pt x="127" y="148"/>
                        <a:pt x="121" y="154"/>
                      </a:cubicBezTo>
                      <a:cubicBezTo>
                        <a:pt x="61" y="111"/>
                        <a:pt x="61" y="111"/>
                        <a:pt x="61" y="111"/>
                      </a:cubicBezTo>
                      <a:cubicBezTo>
                        <a:pt x="63" y="107"/>
                        <a:pt x="64" y="101"/>
                        <a:pt x="64" y="96"/>
                      </a:cubicBezTo>
                      <a:cubicBezTo>
                        <a:pt x="64" y="93"/>
                        <a:pt x="64" y="90"/>
                        <a:pt x="63" y="87"/>
                      </a:cubicBezTo>
                      <a:cubicBezTo>
                        <a:pt x="157" y="48"/>
                        <a:pt x="157" y="48"/>
                        <a:pt x="157" y="48"/>
                      </a:cubicBezTo>
                      <a:cubicBezTo>
                        <a:pt x="162" y="57"/>
                        <a:pt x="173" y="64"/>
                        <a:pt x="184" y="64"/>
                      </a:cubicBezTo>
                      <a:cubicBezTo>
                        <a:pt x="202" y="64"/>
                        <a:pt x="216" y="49"/>
                        <a:pt x="216" y="32"/>
                      </a:cubicBezTo>
                      <a:cubicBezTo>
                        <a:pt x="216" y="14"/>
                        <a:pt x="202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AD1C21"/>
                    </a:solidFill>
                  </a:endParaRPr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9284089" y="348105"/>
              <a:ext cx="2170011" cy="55399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en-US" altLang="zh-CN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Increscence</a:t>
              </a:r>
              <a:endPara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algn="r"/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56791" y="902102"/>
            <a:ext cx="546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、点击某期出版内容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70" y="1591330"/>
            <a:ext cx="9001125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807273" y="252859"/>
            <a:ext cx="9384729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66" name="文本框 65"/>
          <p:cNvSpPr txBox="1"/>
          <p:nvPr/>
        </p:nvSpPr>
        <p:spPr>
          <a:xfrm>
            <a:off x="647718" y="267582"/>
            <a:ext cx="172354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</a:p>
        </p:txBody>
      </p:sp>
      <p:sp>
        <p:nvSpPr>
          <p:cNvPr id="67" name="矩形 66"/>
          <p:cNvSpPr/>
          <p:nvPr/>
        </p:nvSpPr>
        <p:spPr>
          <a:xfrm>
            <a:off x="2922357" y="324999"/>
            <a:ext cx="2253879" cy="38471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  DESIGN</a:t>
            </a:r>
          </a:p>
        </p:txBody>
      </p:sp>
      <p:grpSp>
        <p:nvGrpSpPr>
          <p:cNvPr id="68" name="组 67"/>
          <p:cNvGrpSpPr/>
          <p:nvPr/>
        </p:nvGrpSpPr>
        <p:grpSpPr>
          <a:xfrm>
            <a:off x="9284090" y="252857"/>
            <a:ext cx="2907908" cy="649245"/>
            <a:chOff x="9284089" y="252856"/>
            <a:chExt cx="2907908" cy="649245"/>
          </a:xfrm>
        </p:grpSpPr>
        <p:grpSp>
          <p:nvGrpSpPr>
            <p:cNvPr id="69" name="组 68"/>
            <p:cNvGrpSpPr/>
            <p:nvPr/>
          </p:nvGrpSpPr>
          <p:grpSpPr>
            <a:xfrm>
              <a:off x="11454105" y="252856"/>
              <a:ext cx="737892" cy="484288"/>
              <a:chOff x="11454105" y="252856"/>
              <a:chExt cx="737892" cy="484288"/>
            </a:xfrm>
          </p:grpSpPr>
          <p:grpSp>
            <p:nvGrpSpPr>
              <p:cNvPr id="71" name="组 70"/>
              <p:cNvGrpSpPr/>
              <p:nvPr/>
            </p:nvGrpSpPr>
            <p:grpSpPr>
              <a:xfrm>
                <a:off x="12039604" y="252856"/>
                <a:ext cx="152393" cy="484287"/>
                <a:chOff x="12039604" y="252856"/>
                <a:chExt cx="152393" cy="484287"/>
              </a:xfrm>
            </p:grpSpPr>
            <p:sp>
              <p:nvSpPr>
                <p:cNvPr id="75" name="圆角矩形 74"/>
                <p:cNvSpPr/>
                <p:nvPr/>
              </p:nvSpPr>
              <p:spPr>
                <a:xfrm rot="16200000" flipV="1">
                  <a:off x="12072988" y="518121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6200000" flipV="1">
                  <a:off x="12072988" y="618134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 rot="16200000" flipV="1">
                  <a:off x="12072988" y="321750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圆角矩形 77"/>
                <p:cNvSpPr/>
                <p:nvPr/>
              </p:nvSpPr>
              <p:spPr>
                <a:xfrm rot="16200000" flipV="1">
                  <a:off x="12072988" y="42176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 rot="16200000" flipV="1">
                  <a:off x="12072987" y="21947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99"/>
              <p:cNvGrpSpPr/>
              <p:nvPr/>
            </p:nvGrpSpPr>
            <p:grpSpPr>
              <a:xfrm>
                <a:off x="11454105" y="252857"/>
                <a:ext cx="491115" cy="484287"/>
                <a:chOff x="1528923" y="220268"/>
                <a:chExt cx="1284096" cy="1266241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 rot="16200000" flipV="1">
                  <a:off x="1537850" y="211341"/>
                  <a:ext cx="1266241" cy="1284096"/>
                </a:xfrm>
                <a:prstGeom prst="roundRect">
                  <a:avLst>
                    <a:gd name="adj" fmla="val 5039"/>
                  </a:avLst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Freeform 96"/>
                <p:cNvSpPr/>
                <p:nvPr/>
              </p:nvSpPr>
              <p:spPr bwMode="auto">
                <a:xfrm>
                  <a:off x="1804148" y="499514"/>
                  <a:ext cx="733647" cy="707752"/>
                </a:xfrm>
                <a:custGeom>
                  <a:avLst/>
                  <a:gdLst>
                    <a:gd name="T0" fmla="*/ 184 w 216"/>
                    <a:gd name="T1" fmla="*/ 0 h 208"/>
                    <a:gd name="T2" fmla="*/ 152 w 216"/>
                    <a:gd name="T3" fmla="*/ 32 h 208"/>
                    <a:gd name="T4" fmla="*/ 154 w 216"/>
                    <a:gd name="T5" fmla="*/ 41 h 208"/>
                    <a:gd name="T6" fmla="*/ 60 w 216"/>
                    <a:gd name="T7" fmla="*/ 80 h 208"/>
                    <a:gd name="T8" fmla="*/ 32 w 216"/>
                    <a:gd name="T9" fmla="*/ 64 h 208"/>
                    <a:gd name="T10" fmla="*/ 0 w 216"/>
                    <a:gd name="T11" fmla="*/ 96 h 208"/>
                    <a:gd name="T12" fmla="*/ 32 w 216"/>
                    <a:gd name="T13" fmla="*/ 128 h 208"/>
                    <a:gd name="T14" fmla="*/ 56 w 216"/>
                    <a:gd name="T15" fmla="*/ 118 h 208"/>
                    <a:gd name="T16" fmla="*/ 116 w 216"/>
                    <a:gd name="T17" fmla="*/ 161 h 208"/>
                    <a:gd name="T18" fmla="*/ 112 w 216"/>
                    <a:gd name="T19" fmla="*/ 176 h 208"/>
                    <a:gd name="T20" fmla="*/ 144 w 216"/>
                    <a:gd name="T21" fmla="*/ 208 h 208"/>
                    <a:gd name="T22" fmla="*/ 176 w 216"/>
                    <a:gd name="T23" fmla="*/ 176 h 208"/>
                    <a:gd name="T24" fmla="*/ 144 w 216"/>
                    <a:gd name="T25" fmla="*/ 144 h 208"/>
                    <a:gd name="T26" fmla="*/ 121 w 216"/>
                    <a:gd name="T27" fmla="*/ 154 h 208"/>
                    <a:gd name="T28" fmla="*/ 61 w 216"/>
                    <a:gd name="T29" fmla="*/ 111 h 208"/>
                    <a:gd name="T30" fmla="*/ 64 w 216"/>
                    <a:gd name="T31" fmla="*/ 96 h 208"/>
                    <a:gd name="T32" fmla="*/ 63 w 216"/>
                    <a:gd name="T33" fmla="*/ 87 h 208"/>
                    <a:gd name="T34" fmla="*/ 157 w 216"/>
                    <a:gd name="T35" fmla="*/ 48 h 208"/>
                    <a:gd name="T36" fmla="*/ 184 w 216"/>
                    <a:gd name="T37" fmla="*/ 64 h 208"/>
                    <a:gd name="T38" fmla="*/ 216 w 216"/>
                    <a:gd name="T39" fmla="*/ 32 h 208"/>
                    <a:gd name="T40" fmla="*/ 184 w 216"/>
                    <a:gd name="T4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" h="208">
                      <a:moveTo>
                        <a:pt x="184" y="0"/>
                      </a:moveTo>
                      <a:cubicBezTo>
                        <a:pt x="167" y="0"/>
                        <a:pt x="152" y="14"/>
                        <a:pt x="152" y="32"/>
                      </a:cubicBezTo>
                      <a:cubicBezTo>
                        <a:pt x="152" y="35"/>
                        <a:pt x="153" y="38"/>
                        <a:pt x="154" y="4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55" y="70"/>
                        <a:pt x="44" y="64"/>
                        <a:pt x="32" y="64"/>
                      </a:cubicBezTo>
                      <a:cubicBezTo>
                        <a:pt x="15" y="64"/>
                        <a:pt x="0" y="78"/>
                        <a:pt x="0" y="96"/>
                      </a:cubicBezTo>
                      <a:cubicBezTo>
                        <a:pt x="0" y="113"/>
                        <a:pt x="15" y="128"/>
                        <a:pt x="32" y="128"/>
                      </a:cubicBezTo>
                      <a:cubicBezTo>
                        <a:pt x="42" y="128"/>
                        <a:pt x="50" y="124"/>
                        <a:pt x="56" y="118"/>
                      </a:cubicBezTo>
                      <a:cubicBezTo>
                        <a:pt x="116" y="161"/>
                        <a:pt x="116" y="161"/>
                        <a:pt x="116" y="161"/>
                      </a:cubicBezTo>
                      <a:cubicBezTo>
                        <a:pt x="114" y="165"/>
                        <a:pt x="112" y="170"/>
                        <a:pt x="112" y="176"/>
                      </a:cubicBezTo>
                      <a:cubicBezTo>
                        <a:pt x="112" y="193"/>
                        <a:pt x="127" y="208"/>
                        <a:pt x="144" y="208"/>
                      </a:cubicBezTo>
                      <a:cubicBezTo>
                        <a:pt x="162" y="208"/>
                        <a:pt x="176" y="193"/>
                        <a:pt x="176" y="176"/>
                      </a:cubicBezTo>
                      <a:cubicBezTo>
                        <a:pt x="176" y="158"/>
                        <a:pt x="162" y="144"/>
                        <a:pt x="144" y="144"/>
                      </a:cubicBezTo>
                      <a:cubicBezTo>
                        <a:pt x="135" y="144"/>
                        <a:pt x="127" y="148"/>
                        <a:pt x="121" y="154"/>
                      </a:cubicBezTo>
                      <a:cubicBezTo>
                        <a:pt x="61" y="111"/>
                        <a:pt x="61" y="111"/>
                        <a:pt x="61" y="111"/>
                      </a:cubicBezTo>
                      <a:cubicBezTo>
                        <a:pt x="63" y="107"/>
                        <a:pt x="64" y="101"/>
                        <a:pt x="64" y="96"/>
                      </a:cubicBezTo>
                      <a:cubicBezTo>
                        <a:pt x="64" y="93"/>
                        <a:pt x="64" y="90"/>
                        <a:pt x="63" y="87"/>
                      </a:cubicBezTo>
                      <a:cubicBezTo>
                        <a:pt x="157" y="48"/>
                        <a:pt x="157" y="48"/>
                        <a:pt x="157" y="48"/>
                      </a:cubicBezTo>
                      <a:cubicBezTo>
                        <a:pt x="162" y="57"/>
                        <a:pt x="173" y="64"/>
                        <a:pt x="184" y="64"/>
                      </a:cubicBezTo>
                      <a:cubicBezTo>
                        <a:pt x="202" y="64"/>
                        <a:pt x="216" y="49"/>
                        <a:pt x="216" y="32"/>
                      </a:cubicBezTo>
                      <a:cubicBezTo>
                        <a:pt x="216" y="14"/>
                        <a:pt x="202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AD1C21"/>
                    </a:solidFill>
                  </a:endParaRPr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9284089" y="348105"/>
              <a:ext cx="2170011" cy="55399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en-US" altLang="zh-CN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Increscence</a:t>
              </a:r>
              <a:endPara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algn="r"/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5011" y="1068110"/>
            <a:ext cx="546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、传递全文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0668" y="1878103"/>
            <a:ext cx="545854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点击原文传送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（无时滞，实时传递到邮箱）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89" y="2513649"/>
            <a:ext cx="8782050" cy="347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807273" y="252859"/>
            <a:ext cx="9384729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66" name="文本框 65"/>
          <p:cNvSpPr txBox="1"/>
          <p:nvPr/>
        </p:nvSpPr>
        <p:spPr>
          <a:xfrm>
            <a:off x="647718" y="267582"/>
            <a:ext cx="172354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</a:p>
        </p:txBody>
      </p:sp>
      <p:sp>
        <p:nvSpPr>
          <p:cNvPr id="67" name="矩形 66"/>
          <p:cNvSpPr/>
          <p:nvPr/>
        </p:nvSpPr>
        <p:spPr>
          <a:xfrm>
            <a:off x="2922357" y="324999"/>
            <a:ext cx="2253879" cy="38471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  DESIGN</a:t>
            </a:r>
          </a:p>
        </p:txBody>
      </p:sp>
      <p:grpSp>
        <p:nvGrpSpPr>
          <p:cNvPr id="68" name="组 67"/>
          <p:cNvGrpSpPr/>
          <p:nvPr/>
        </p:nvGrpSpPr>
        <p:grpSpPr>
          <a:xfrm>
            <a:off x="9284090" y="252857"/>
            <a:ext cx="2907908" cy="649245"/>
            <a:chOff x="9284089" y="252856"/>
            <a:chExt cx="2907908" cy="649245"/>
          </a:xfrm>
        </p:grpSpPr>
        <p:grpSp>
          <p:nvGrpSpPr>
            <p:cNvPr id="69" name="组 68"/>
            <p:cNvGrpSpPr/>
            <p:nvPr/>
          </p:nvGrpSpPr>
          <p:grpSpPr>
            <a:xfrm>
              <a:off x="11454105" y="252856"/>
              <a:ext cx="737892" cy="484288"/>
              <a:chOff x="11454105" y="252856"/>
              <a:chExt cx="737892" cy="484288"/>
            </a:xfrm>
          </p:grpSpPr>
          <p:grpSp>
            <p:nvGrpSpPr>
              <p:cNvPr id="71" name="组 70"/>
              <p:cNvGrpSpPr/>
              <p:nvPr/>
            </p:nvGrpSpPr>
            <p:grpSpPr>
              <a:xfrm>
                <a:off x="12039604" y="252856"/>
                <a:ext cx="152393" cy="484287"/>
                <a:chOff x="12039604" y="252856"/>
                <a:chExt cx="152393" cy="484287"/>
              </a:xfrm>
            </p:grpSpPr>
            <p:sp>
              <p:nvSpPr>
                <p:cNvPr id="75" name="圆角矩形 74"/>
                <p:cNvSpPr/>
                <p:nvPr/>
              </p:nvSpPr>
              <p:spPr>
                <a:xfrm rot="16200000" flipV="1">
                  <a:off x="12072988" y="518121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6200000" flipV="1">
                  <a:off x="12072988" y="618134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 rot="16200000" flipV="1">
                  <a:off x="12072988" y="321750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圆角矩形 77"/>
                <p:cNvSpPr/>
                <p:nvPr/>
              </p:nvSpPr>
              <p:spPr>
                <a:xfrm rot="16200000" flipV="1">
                  <a:off x="12072988" y="42176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 rot="16200000" flipV="1">
                  <a:off x="12072987" y="21947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99"/>
              <p:cNvGrpSpPr/>
              <p:nvPr/>
            </p:nvGrpSpPr>
            <p:grpSpPr>
              <a:xfrm>
                <a:off x="11454105" y="252857"/>
                <a:ext cx="491115" cy="484287"/>
                <a:chOff x="1528923" y="220268"/>
                <a:chExt cx="1284096" cy="1266241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 rot="16200000" flipV="1">
                  <a:off x="1537850" y="211341"/>
                  <a:ext cx="1266241" cy="1284096"/>
                </a:xfrm>
                <a:prstGeom prst="roundRect">
                  <a:avLst>
                    <a:gd name="adj" fmla="val 5039"/>
                  </a:avLst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Freeform 96"/>
                <p:cNvSpPr/>
                <p:nvPr/>
              </p:nvSpPr>
              <p:spPr bwMode="auto">
                <a:xfrm>
                  <a:off x="1804148" y="499514"/>
                  <a:ext cx="733647" cy="707752"/>
                </a:xfrm>
                <a:custGeom>
                  <a:avLst/>
                  <a:gdLst>
                    <a:gd name="T0" fmla="*/ 184 w 216"/>
                    <a:gd name="T1" fmla="*/ 0 h 208"/>
                    <a:gd name="T2" fmla="*/ 152 w 216"/>
                    <a:gd name="T3" fmla="*/ 32 h 208"/>
                    <a:gd name="T4" fmla="*/ 154 w 216"/>
                    <a:gd name="T5" fmla="*/ 41 h 208"/>
                    <a:gd name="T6" fmla="*/ 60 w 216"/>
                    <a:gd name="T7" fmla="*/ 80 h 208"/>
                    <a:gd name="T8" fmla="*/ 32 w 216"/>
                    <a:gd name="T9" fmla="*/ 64 h 208"/>
                    <a:gd name="T10" fmla="*/ 0 w 216"/>
                    <a:gd name="T11" fmla="*/ 96 h 208"/>
                    <a:gd name="T12" fmla="*/ 32 w 216"/>
                    <a:gd name="T13" fmla="*/ 128 h 208"/>
                    <a:gd name="T14" fmla="*/ 56 w 216"/>
                    <a:gd name="T15" fmla="*/ 118 h 208"/>
                    <a:gd name="T16" fmla="*/ 116 w 216"/>
                    <a:gd name="T17" fmla="*/ 161 h 208"/>
                    <a:gd name="T18" fmla="*/ 112 w 216"/>
                    <a:gd name="T19" fmla="*/ 176 h 208"/>
                    <a:gd name="T20" fmla="*/ 144 w 216"/>
                    <a:gd name="T21" fmla="*/ 208 h 208"/>
                    <a:gd name="T22" fmla="*/ 176 w 216"/>
                    <a:gd name="T23" fmla="*/ 176 h 208"/>
                    <a:gd name="T24" fmla="*/ 144 w 216"/>
                    <a:gd name="T25" fmla="*/ 144 h 208"/>
                    <a:gd name="T26" fmla="*/ 121 w 216"/>
                    <a:gd name="T27" fmla="*/ 154 h 208"/>
                    <a:gd name="T28" fmla="*/ 61 w 216"/>
                    <a:gd name="T29" fmla="*/ 111 h 208"/>
                    <a:gd name="T30" fmla="*/ 64 w 216"/>
                    <a:gd name="T31" fmla="*/ 96 h 208"/>
                    <a:gd name="T32" fmla="*/ 63 w 216"/>
                    <a:gd name="T33" fmla="*/ 87 h 208"/>
                    <a:gd name="T34" fmla="*/ 157 w 216"/>
                    <a:gd name="T35" fmla="*/ 48 h 208"/>
                    <a:gd name="T36" fmla="*/ 184 w 216"/>
                    <a:gd name="T37" fmla="*/ 64 h 208"/>
                    <a:gd name="T38" fmla="*/ 216 w 216"/>
                    <a:gd name="T39" fmla="*/ 32 h 208"/>
                    <a:gd name="T40" fmla="*/ 184 w 216"/>
                    <a:gd name="T4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" h="208">
                      <a:moveTo>
                        <a:pt x="184" y="0"/>
                      </a:moveTo>
                      <a:cubicBezTo>
                        <a:pt x="167" y="0"/>
                        <a:pt x="152" y="14"/>
                        <a:pt x="152" y="32"/>
                      </a:cubicBezTo>
                      <a:cubicBezTo>
                        <a:pt x="152" y="35"/>
                        <a:pt x="153" y="38"/>
                        <a:pt x="154" y="4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55" y="70"/>
                        <a:pt x="44" y="64"/>
                        <a:pt x="32" y="64"/>
                      </a:cubicBezTo>
                      <a:cubicBezTo>
                        <a:pt x="15" y="64"/>
                        <a:pt x="0" y="78"/>
                        <a:pt x="0" y="96"/>
                      </a:cubicBezTo>
                      <a:cubicBezTo>
                        <a:pt x="0" y="113"/>
                        <a:pt x="15" y="128"/>
                        <a:pt x="32" y="128"/>
                      </a:cubicBezTo>
                      <a:cubicBezTo>
                        <a:pt x="42" y="128"/>
                        <a:pt x="50" y="124"/>
                        <a:pt x="56" y="118"/>
                      </a:cubicBezTo>
                      <a:cubicBezTo>
                        <a:pt x="116" y="161"/>
                        <a:pt x="116" y="161"/>
                        <a:pt x="116" y="161"/>
                      </a:cubicBezTo>
                      <a:cubicBezTo>
                        <a:pt x="114" y="165"/>
                        <a:pt x="112" y="170"/>
                        <a:pt x="112" y="176"/>
                      </a:cubicBezTo>
                      <a:cubicBezTo>
                        <a:pt x="112" y="193"/>
                        <a:pt x="127" y="208"/>
                        <a:pt x="144" y="208"/>
                      </a:cubicBezTo>
                      <a:cubicBezTo>
                        <a:pt x="162" y="208"/>
                        <a:pt x="176" y="193"/>
                        <a:pt x="176" y="176"/>
                      </a:cubicBezTo>
                      <a:cubicBezTo>
                        <a:pt x="176" y="158"/>
                        <a:pt x="162" y="144"/>
                        <a:pt x="144" y="144"/>
                      </a:cubicBezTo>
                      <a:cubicBezTo>
                        <a:pt x="135" y="144"/>
                        <a:pt x="127" y="148"/>
                        <a:pt x="121" y="154"/>
                      </a:cubicBezTo>
                      <a:cubicBezTo>
                        <a:pt x="61" y="111"/>
                        <a:pt x="61" y="111"/>
                        <a:pt x="61" y="111"/>
                      </a:cubicBezTo>
                      <a:cubicBezTo>
                        <a:pt x="63" y="107"/>
                        <a:pt x="64" y="101"/>
                        <a:pt x="64" y="96"/>
                      </a:cubicBezTo>
                      <a:cubicBezTo>
                        <a:pt x="64" y="93"/>
                        <a:pt x="64" y="90"/>
                        <a:pt x="63" y="87"/>
                      </a:cubicBezTo>
                      <a:cubicBezTo>
                        <a:pt x="157" y="48"/>
                        <a:pt x="157" y="48"/>
                        <a:pt x="157" y="48"/>
                      </a:cubicBezTo>
                      <a:cubicBezTo>
                        <a:pt x="162" y="57"/>
                        <a:pt x="173" y="64"/>
                        <a:pt x="184" y="64"/>
                      </a:cubicBezTo>
                      <a:cubicBezTo>
                        <a:pt x="202" y="64"/>
                        <a:pt x="216" y="49"/>
                        <a:pt x="216" y="32"/>
                      </a:cubicBezTo>
                      <a:cubicBezTo>
                        <a:pt x="216" y="14"/>
                        <a:pt x="202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AD1C21"/>
                    </a:solidFill>
                  </a:endParaRPr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9284089" y="348105"/>
              <a:ext cx="2170011" cy="55399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en-US" altLang="zh-CN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Increscence</a:t>
              </a:r>
              <a:endPara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algn="r"/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5011" y="1068110"/>
            <a:ext cx="546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、传递全文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0668" y="1878103"/>
            <a:ext cx="227017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）</a:t>
            </a:r>
            <a:r>
              <a:rPr lang="zh-CN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输入传递邮箱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95" y="2538095"/>
            <a:ext cx="7397202" cy="36087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807273" y="252859"/>
            <a:ext cx="9384729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66" name="文本框 65"/>
          <p:cNvSpPr txBox="1"/>
          <p:nvPr/>
        </p:nvSpPr>
        <p:spPr>
          <a:xfrm>
            <a:off x="647718" y="267582"/>
            <a:ext cx="172354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</a:p>
        </p:txBody>
      </p:sp>
      <p:sp>
        <p:nvSpPr>
          <p:cNvPr id="67" name="矩形 66"/>
          <p:cNvSpPr/>
          <p:nvPr/>
        </p:nvSpPr>
        <p:spPr>
          <a:xfrm>
            <a:off x="2922357" y="324999"/>
            <a:ext cx="2253879" cy="38471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  DESIGN</a:t>
            </a:r>
          </a:p>
        </p:txBody>
      </p:sp>
      <p:grpSp>
        <p:nvGrpSpPr>
          <p:cNvPr id="68" name="组 67"/>
          <p:cNvGrpSpPr/>
          <p:nvPr/>
        </p:nvGrpSpPr>
        <p:grpSpPr>
          <a:xfrm>
            <a:off x="9284090" y="252857"/>
            <a:ext cx="2907908" cy="649245"/>
            <a:chOff x="9284089" y="252856"/>
            <a:chExt cx="2907908" cy="649245"/>
          </a:xfrm>
        </p:grpSpPr>
        <p:grpSp>
          <p:nvGrpSpPr>
            <p:cNvPr id="69" name="组 68"/>
            <p:cNvGrpSpPr/>
            <p:nvPr/>
          </p:nvGrpSpPr>
          <p:grpSpPr>
            <a:xfrm>
              <a:off x="11454105" y="252856"/>
              <a:ext cx="737892" cy="484288"/>
              <a:chOff x="11454105" y="252856"/>
              <a:chExt cx="737892" cy="484288"/>
            </a:xfrm>
          </p:grpSpPr>
          <p:grpSp>
            <p:nvGrpSpPr>
              <p:cNvPr id="71" name="组 70"/>
              <p:cNvGrpSpPr/>
              <p:nvPr/>
            </p:nvGrpSpPr>
            <p:grpSpPr>
              <a:xfrm>
                <a:off x="12039604" y="252856"/>
                <a:ext cx="152393" cy="484287"/>
                <a:chOff x="12039604" y="252856"/>
                <a:chExt cx="152393" cy="484287"/>
              </a:xfrm>
            </p:grpSpPr>
            <p:sp>
              <p:nvSpPr>
                <p:cNvPr id="75" name="圆角矩形 74"/>
                <p:cNvSpPr/>
                <p:nvPr/>
              </p:nvSpPr>
              <p:spPr>
                <a:xfrm rot="16200000" flipV="1">
                  <a:off x="12072988" y="518121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6200000" flipV="1">
                  <a:off x="12072988" y="618134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 rot="16200000" flipV="1">
                  <a:off x="12072988" y="321750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圆角矩形 77"/>
                <p:cNvSpPr/>
                <p:nvPr/>
              </p:nvSpPr>
              <p:spPr>
                <a:xfrm rot="16200000" flipV="1">
                  <a:off x="12072988" y="42176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 rot="16200000" flipV="1">
                  <a:off x="12072987" y="21947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99"/>
              <p:cNvGrpSpPr/>
              <p:nvPr/>
            </p:nvGrpSpPr>
            <p:grpSpPr>
              <a:xfrm>
                <a:off x="11454105" y="252857"/>
                <a:ext cx="491115" cy="484287"/>
                <a:chOff x="1528923" y="220268"/>
                <a:chExt cx="1284096" cy="1266241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 rot="16200000" flipV="1">
                  <a:off x="1537850" y="211341"/>
                  <a:ext cx="1266241" cy="1284096"/>
                </a:xfrm>
                <a:prstGeom prst="roundRect">
                  <a:avLst>
                    <a:gd name="adj" fmla="val 5039"/>
                  </a:avLst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Freeform 96"/>
                <p:cNvSpPr/>
                <p:nvPr/>
              </p:nvSpPr>
              <p:spPr bwMode="auto">
                <a:xfrm>
                  <a:off x="1804148" y="499514"/>
                  <a:ext cx="733647" cy="707752"/>
                </a:xfrm>
                <a:custGeom>
                  <a:avLst/>
                  <a:gdLst>
                    <a:gd name="T0" fmla="*/ 184 w 216"/>
                    <a:gd name="T1" fmla="*/ 0 h 208"/>
                    <a:gd name="T2" fmla="*/ 152 w 216"/>
                    <a:gd name="T3" fmla="*/ 32 h 208"/>
                    <a:gd name="T4" fmla="*/ 154 w 216"/>
                    <a:gd name="T5" fmla="*/ 41 h 208"/>
                    <a:gd name="T6" fmla="*/ 60 w 216"/>
                    <a:gd name="T7" fmla="*/ 80 h 208"/>
                    <a:gd name="T8" fmla="*/ 32 w 216"/>
                    <a:gd name="T9" fmla="*/ 64 h 208"/>
                    <a:gd name="T10" fmla="*/ 0 w 216"/>
                    <a:gd name="T11" fmla="*/ 96 h 208"/>
                    <a:gd name="T12" fmla="*/ 32 w 216"/>
                    <a:gd name="T13" fmla="*/ 128 h 208"/>
                    <a:gd name="T14" fmla="*/ 56 w 216"/>
                    <a:gd name="T15" fmla="*/ 118 h 208"/>
                    <a:gd name="T16" fmla="*/ 116 w 216"/>
                    <a:gd name="T17" fmla="*/ 161 h 208"/>
                    <a:gd name="T18" fmla="*/ 112 w 216"/>
                    <a:gd name="T19" fmla="*/ 176 h 208"/>
                    <a:gd name="T20" fmla="*/ 144 w 216"/>
                    <a:gd name="T21" fmla="*/ 208 h 208"/>
                    <a:gd name="T22" fmla="*/ 176 w 216"/>
                    <a:gd name="T23" fmla="*/ 176 h 208"/>
                    <a:gd name="T24" fmla="*/ 144 w 216"/>
                    <a:gd name="T25" fmla="*/ 144 h 208"/>
                    <a:gd name="T26" fmla="*/ 121 w 216"/>
                    <a:gd name="T27" fmla="*/ 154 h 208"/>
                    <a:gd name="T28" fmla="*/ 61 w 216"/>
                    <a:gd name="T29" fmla="*/ 111 h 208"/>
                    <a:gd name="T30" fmla="*/ 64 w 216"/>
                    <a:gd name="T31" fmla="*/ 96 h 208"/>
                    <a:gd name="T32" fmla="*/ 63 w 216"/>
                    <a:gd name="T33" fmla="*/ 87 h 208"/>
                    <a:gd name="T34" fmla="*/ 157 w 216"/>
                    <a:gd name="T35" fmla="*/ 48 h 208"/>
                    <a:gd name="T36" fmla="*/ 184 w 216"/>
                    <a:gd name="T37" fmla="*/ 64 h 208"/>
                    <a:gd name="T38" fmla="*/ 216 w 216"/>
                    <a:gd name="T39" fmla="*/ 32 h 208"/>
                    <a:gd name="T40" fmla="*/ 184 w 216"/>
                    <a:gd name="T4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" h="208">
                      <a:moveTo>
                        <a:pt x="184" y="0"/>
                      </a:moveTo>
                      <a:cubicBezTo>
                        <a:pt x="167" y="0"/>
                        <a:pt x="152" y="14"/>
                        <a:pt x="152" y="32"/>
                      </a:cubicBezTo>
                      <a:cubicBezTo>
                        <a:pt x="152" y="35"/>
                        <a:pt x="153" y="38"/>
                        <a:pt x="154" y="4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55" y="70"/>
                        <a:pt x="44" y="64"/>
                        <a:pt x="32" y="64"/>
                      </a:cubicBezTo>
                      <a:cubicBezTo>
                        <a:pt x="15" y="64"/>
                        <a:pt x="0" y="78"/>
                        <a:pt x="0" y="96"/>
                      </a:cubicBezTo>
                      <a:cubicBezTo>
                        <a:pt x="0" y="113"/>
                        <a:pt x="15" y="128"/>
                        <a:pt x="32" y="128"/>
                      </a:cubicBezTo>
                      <a:cubicBezTo>
                        <a:pt x="42" y="128"/>
                        <a:pt x="50" y="124"/>
                        <a:pt x="56" y="118"/>
                      </a:cubicBezTo>
                      <a:cubicBezTo>
                        <a:pt x="116" y="161"/>
                        <a:pt x="116" y="161"/>
                        <a:pt x="116" y="161"/>
                      </a:cubicBezTo>
                      <a:cubicBezTo>
                        <a:pt x="114" y="165"/>
                        <a:pt x="112" y="170"/>
                        <a:pt x="112" y="176"/>
                      </a:cubicBezTo>
                      <a:cubicBezTo>
                        <a:pt x="112" y="193"/>
                        <a:pt x="127" y="208"/>
                        <a:pt x="144" y="208"/>
                      </a:cubicBezTo>
                      <a:cubicBezTo>
                        <a:pt x="162" y="208"/>
                        <a:pt x="176" y="193"/>
                        <a:pt x="176" y="176"/>
                      </a:cubicBezTo>
                      <a:cubicBezTo>
                        <a:pt x="176" y="158"/>
                        <a:pt x="162" y="144"/>
                        <a:pt x="144" y="144"/>
                      </a:cubicBezTo>
                      <a:cubicBezTo>
                        <a:pt x="135" y="144"/>
                        <a:pt x="127" y="148"/>
                        <a:pt x="121" y="154"/>
                      </a:cubicBezTo>
                      <a:cubicBezTo>
                        <a:pt x="61" y="111"/>
                        <a:pt x="61" y="111"/>
                        <a:pt x="61" y="111"/>
                      </a:cubicBezTo>
                      <a:cubicBezTo>
                        <a:pt x="63" y="107"/>
                        <a:pt x="64" y="101"/>
                        <a:pt x="64" y="96"/>
                      </a:cubicBezTo>
                      <a:cubicBezTo>
                        <a:pt x="64" y="93"/>
                        <a:pt x="64" y="90"/>
                        <a:pt x="63" y="87"/>
                      </a:cubicBezTo>
                      <a:cubicBezTo>
                        <a:pt x="157" y="48"/>
                        <a:pt x="157" y="48"/>
                        <a:pt x="157" y="48"/>
                      </a:cubicBezTo>
                      <a:cubicBezTo>
                        <a:pt x="162" y="57"/>
                        <a:pt x="173" y="64"/>
                        <a:pt x="184" y="64"/>
                      </a:cubicBezTo>
                      <a:cubicBezTo>
                        <a:pt x="202" y="64"/>
                        <a:pt x="216" y="49"/>
                        <a:pt x="216" y="32"/>
                      </a:cubicBezTo>
                      <a:cubicBezTo>
                        <a:pt x="216" y="14"/>
                        <a:pt x="202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AD1C21"/>
                    </a:solidFill>
                  </a:endParaRPr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9284089" y="348105"/>
              <a:ext cx="2170011" cy="55399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en-US" altLang="zh-CN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Increscence</a:t>
              </a:r>
              <a:endPara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algn="r"/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5011" y="1068110"/>
            <a:ext cx="546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、传递全文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0668" y="1878103"/>
            <a:ext cx="251383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）系统发送至</a:t>
            </a:r>
            <a:r>
              <a:rPr lang="zh-CN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邮箱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633" y="2708096"/>
            <a:ext cx="8313692" cy="370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807273" y="252859"/>
            <a:ext cx="9384729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66" name="文本框 65"/>
          <p:cNvSpPr txBox="1"/>
          <p:nvPr/>
        </p:nvSpPr>
        <p:spPr>
          <a:xfrm>
            <a:off x="647718" y="267582"/>
            <a:ext cx="172354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</a:p>
        </p:txBody>
      </p:sp>
      <p:sp>
        <p:nvSpPr>
          <p:cNvPr id="67" name="矩形 66"/>
          <p:cNvSpPr/>
          <p:nvPr/>
        </p:nvSpPr>
        <p:spPr>
          <a:xfrm>
            <a:off x="2922357" y="324999"/>
            <a:ext cx="2253879" cy="38471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  DESIGN</a:t>
            </a:r>
          </a:p>
        </p:txBody>
      </p:sp>
      <p:grpSp>
        <p:nvGrpSpPr>
          <p:cNvPr id="68" name="组 67"/>
          <p:cNvGrpSpPr/>
          <p:nvPr/>
        </p:nvGrpSpPr>
        <p:grpSpPr>
          <a:xfrm>
            <a:off x="9284090" y="252857"/>
            <a:ext cx="2907908" cy="649245"/>
            <a:chOff x="9284089" y="252856"/>
            <a:chExt cx="2907908" cy="649245"/>
          </a:xfrm>
        </p:grpSpPr>
        <p:grpSp>
          <p:nvGrpSpPr>
            <p:cNvPr id="69" name="组 68"/>
            <p:cNvGrpSpPr/>
            <p:nvPr/>
          </p:nvGrpSpPr>
          <p:grpSpPr>
            <a:xfrm>
              <a:off x="11454105" y="252856"/>
              <a:ext cx="737892" cy="484288"/>
              <a:chOff x="11454105" y="252856"/>
              <a:chExt cx="737892" cy="484288"/>
            </a:xfrm>
          </p:grpSpPr>
          <p:grpSp>
            <p:nvGrpSpPr>
              <p:cNvPr id="71" name="组 70"/>
              <p:cNvGrpSpPr/>
              <p:nvPr/>
            </p:nvGrpSpPr>
            <p:grpSpPr>
              <a:xfrm>
                <a:off x="12039604" y="252856"/>
                <a:ext cx="152393" cy="484287"/>
                <a:chOff x="12039604" y="252856"/>
                <a:chExt cx="152393" cy="484287"/>
              </a:xfrm>
            </p:grpSpPr>
            <p:sp>
              <p:nvSpPr>
                <p:cNvPr id="75" name="圆角矩形 74"/>
                <p:cNvSpPr/>
                <p:nvPr/>
              </p:nvSpPr>
              <p:spPr>
                <a:xfrm rot="16200000" flipV="1">
                  <a:off x="12072988" y="518121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6200000" flipV="1">
                  <a:off x="12072988" y="618134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 rot="16200000" flipV="1">
                  <a:off x="12072988" y="321750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圆角矩形 77"/>
                <p:cNvSpPr/>
                <p:nvPr/>
              </p:nvSpPr>
              <p:spPr>
                <a:xfrm rot="16200000" flipV="1">
                  <a:off x="12072988" y="42176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 rot="16200000" flipV="1">
                  <a:off x="12072987" y="21947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99"/>
              <p:cNvGrpSpPr/>
              <p:nvPr/>
            </p:nvGrpSpPr>
            <p:grpSpPr>
              <a:xfrm>
                <a:off x="11454105" y="252857"/>
                <a:ext cx="491115" cy="484287"/>
                <a:chOff x="1528923" y="220268"/>
                <a:chExt cx="1284096" cy="1266241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 rot="16200000" flipV="1">
                  <a:off x="1537850" y="211341"/>
                  <a:ext cx="1266241" cy="1284096"/>
                </a:xfrm>
                <a:prstGeom prst="roundRect">
                  <a:avLst>
                    <a:gd name="adj" fmla="val 5039"/>
                  </a:avLst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Freeform 96"/>
                <p:cNvSpPr/>
                <p:nvPr/>
              </p:nvSpPr>
              <p:spPr bwMode="auto">
                <a:xfrm>
                  <a:off x="1804148" y="499514"/>
                  <a:ext cx="733647" cy="707752"/>
                </a:xfrm>
                <a:custGeom>
                  <a:avLst/>
                  <a:gdLst>
                    <a:gd name="T0" fmla="*/ 184 w 216"/>
                    <a:gd name="T1" fmla="*/ 0 h 208"/>
                    <a:gd name="T2" fmla="*/ 152 w 216"/>
                    <a:gd name="T3" fmla="*/ 32 h 208"/>
                    <a:gd name="T4" fmla="*/ 154 w 216"/>
                    <a:gd name="T5" fmla="*/ 41 h 208"/>
                    <a:gd name="T6" fmla="*/ 60 w 216"/>
                    <a:gd name="T7" fmla="*/ 80 h 208"/>
                    <a:gd name="T8" fmla="*/ 32 w 216"/>
                    <a:gd name="T9" fmla="*/ 64 h 208"/>
                    <a:gd name="T10" fmla="*/ 0 w 216"/>
                    <a:gd name="T11" fmla="*/ 96 h 208"/>
                    <a:gd name="T12" fmla="*/ 32 w 216"/>
                    <a:gd name="T13" fmla="*/ 128 h 208"/>
                    <a:gd name="T14" fmla="*/ 56 w 216"/>
                    <a:gd name="T15" fmla="*/ 118 h 208"/>
                    <a:gd name="T16" fmla="*/ 116 w 216"/>
                    <a:gd name="T17" fmla="*/ 161 h 208"/>
                    <a:gd name="T18" fmla="*/ 112 w 216"/>
                    <a:gd name="T19" fmla="*/ 176 h 208"/>
                    <a:gd name="T20" fmla="*/ 144 w 216"/>
                    <a:gd name="T21" fmla="*/ 208 h 208"/>
                    <a:gd name="T22" fmla="*/ 176 w 216"/>
                    <a:gd name="T23" fmla="*/ 176 h 208"/>
                    <a:gd name="T24" fmla="*/ 144 w 216"/>
                    <a:gd name="T25" fmla="*/ 144 h 208"/>
                    <a:gd name="T26" fmla="*/ 121 w 216"/>
                    <a:gd name="T27" fmla="*/ 154 h 208"/>
                    <a:gd name="T28" fmla="*/ 61 w 216"/>
                    <a:gd name="T29" fmla="*/ 111 h 208"/>
                    <a:gd name="T30" fmla="*/ 64 w 216"/>
                    <a:gd name="T31" fmla="*/ 96 h 208"/>
                    <a:gd name="T32" fmla="*/ 63 w 216"/>
                    <a:gd name="T33" fmla="*/ 87 h 208"/>
                    <a:gd name="T34" fmla="*/ 157 w 216"/>
                    <a:gd name="T35" fmla="*/ 48 h 208"/>
                    <a:gd name="T36" fmla="*/ 184 w 216"/>
                    <a:gd name="T37" fmla="*/ 64 h 208"/>
                    <a:gd name="T38" fmla="*/ 216 w 216"/>
                    <a:gd name="T39" fmla="*/ 32 h 208"/>
                    <a:gd name="T40" fmla="*/ 184 w 216"/>
                    <a:gd name="T4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" h="208">
                      <a:moveTo>
                        <a:pt x="184" y="0"/>
                      </a:moveTo>
                      <a:cubicBezTo>
                        <a:pt x="167" y="0"/>
                        <a:pt x="152" y="14"/>
                        <a:pt x="152" y="32"/>
                      </a:cubicBezTo>
                      <a:cubicBezTo>
                        <a:pt x="152" y="35"/>
                        <a:pt x="153" y="38"/>
                        <a:pt x="154" y="4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55" y="70"/>
                        <a:pt x="44" y="64"/>
                        <a:pt x="32" y="64"/>
                      </a:cubicBezTo>
                      <a:cubicBezTo>
                        <a:pt x="15" y="64"/>
                        <a:pt x="0" y="78"/>
                        <a:pt x="0" y="96"/>
                      </a:cubicBezTo>
                      <a:cubicBezTo>
                        <a:pt x="0" y="113"/>
                        <a:pt x="15" y="128"/>
                        <a:pt x="32" y="128"/>
                      </a:cubicBezTo>
                      <a:cubicBezTo>
                        <a:pt x="42" y="128"/>
                        <a:pt x="50" y="124"/>
                        <a:pt x="56" y="118"/>
                      </a:cubicBezTo>
                      <a:cubicBezTo>
                        <a:pt x="116" y="161"/>
                        <a:pt x="116" y="161"/>
                        <a:pt x="116" y="161"/>
                      </a:cubicBezTo>
                      <a:cubicBezTo>
                        <a:pt x="114" y="165"/>
                        <a:pt x="112" y="170"/>
                        <a:pt x="112" y="176"/>
                      </a:cubicBezTo>
                      <a:cubicBezTo>
                        <a:pt x="112" y="193"/>
                        <a:pt x="127" y="208"/>
                        <a:pt x="144" y="208"/>
                      </a:cubicBezTo>
                      <a:cubicBezTo>
                        <a:pt x="162" y="208"/>
                        <a:pt x="176" y="193"/>
                        <a:pt x="176" y="176"/>
                      </a:cubicBezTo>
                      <a:cubicBezTo>
                        <a:pt x="176" y="158"/>
                        <a:pt x="162" y="144"/>
                        <a:pt x="144" y="144"/>
                      </a:cubicBezTo>
                      <a:cubicBezTo>
                        <a:pt x="135" y="144"/>
                        <a:pt x="127" y="148"/>
                        <a:pt x="121" y="154"/>
                      </a:cubicBezTo>
                      <a:cubicBezTo>
                        <a:pt x="61" y="111"/>
                        <a:pt x="61" y="111"/>
                        <a:pt x="61" y="111"/>
                      </a:cubicBezTo>
                      <a:cubicBezTo>
                        <a:pt x="63" y="107"/>
                        <a:pt x="64" y="101"/>
                        <a:pt x="64" y="96"/>
                      </a:cubicBezTo>
                      <a:cubicBezTo>
                        <a:pt x="64" y="93"/>
                        <a:pt x="64" y="90"/>
                        <a:pt x="63" y="87"/>
                      </a:cubicBezTo>
                      <a:cubicBezTo>
                        <a:pt x="157" y="48"/>
                        <a:pt x="157" y="48"/>
                        <a:pt x="157" y="48"/>
                      </a:cubicBezTo>
                      <a:cubicBezTo>
                        <a:pt x="162" y="57"/>
                        <a:pt x="173" y="64"/>
                        <a:pt x="184" y="64"/>
                      </a:cubicBezTo>
                      <a:cubicBezTo>
                        <a:pt x="202" y="64"/>
                        <a:pt x="216" y="49"/>
                        <a:pt x="216" y="32"/>
                      </a:cubicBezTo>
                      <a:cubicBezTo>
                        <a:pt x="216" y="14"/>
                        <a:pt x="202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AD1C21"/>
                    </a:solidFill>
                  </a:endParaRPr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9284089" y="348105"/>
              <a:ext cx="2170011" cy="55399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en-US" altLang="zh-CN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Increscence</a:t>
              </a:r>
              <a:endPara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algn="r"/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5011" y="1068110"/>
            <a:ext cx="546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、传递全文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0668" y="1878103"/>
            <a:ext cx="178286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）进入邮箱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23" y="2554832"/>
            <a:ext cx="9750756" cy="24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189720" y="3878217"/>
            <a:ext cx="1397726" cy="692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807273" y="252859"/>
            <a:ext cx="9384729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66" name="文本框 65"/>
          <p:cNvSpPr txBox="1"/>
          <p:nvPr/>
        </p:nvSpPr>
        <p:spPr>
          <a:xfrm>
            <a:off x="647718" y="267582"/>
            <a:ext cx="172354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</a:p>
        </p:txBody>
      </p:sp>
      <p:sp>
        <p:nvSpPr>
          <p:cNvPr id="67" name="矩形 66"/>
          <p:cNvSpPr/>
          <p:nvPr/>
        </p:nvSpPr>
        <p:spPr>
          <a:xfrm>
            <a:off x="2922357" y="324999"/>
            <a:ext cx="2253879" cy="38471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  DESIGN</a:t>
            </a:r>
          </a:p>
        </p:txBody>
      </p:sp>
      <p:grpSp>
        <p:nvGrpSpPr>
          <p:cNvPr id="68" name="组 67"/>
          <p:cNvGrpSpPr/>
          <p:nvPr/>
        </p:nvGrpSpPr>
        <p:grpSpPr>
          <a:xfrm>
            <a:off x="9284090" y="252857"/>
            <a:ext cx="2907908" cy="649245"/>
            <a:chOff x="9284089" y="252856"/>
            <a:chExt cx="2907908" cy="649245"/>
          </a:xfrm>
        </p:grpSpPr>
        <p:grpSp>
          <p:nvGrpSpPr>
            <p:cNvPr id="69" name="组 68"/>
            <p:cNvGrpSpPr/>
            <p:nvPr/>
          </p:nvGrpSpPr>
          <p:grpSpPr>
            <a:xfrm>
              <a:off x="11454105" y="252856"/>
              <a:ext cx="737892" cy="484288"/>
              <a:chOff x="11454105" y="252856"/>
              <a:chExt cx="737892" cy="484288"/>
            </a:xfrm>
          </p:grpSpPr>
          <p:grpSp>
            <p:nvGrpSpPr>
              <p:cNvPr id="71" name="组 70"/>
              <p:cNvGrpSpPr/>
              <p:nvPr/>
            </p:nvGrpSpPr>
            <p:grpSpPr>
              <a:xfrm>
                <a:off x="12039604" y="252856"/>
                <a:ext cx="152393" cy="484287"/>
                <a:chOff x="12039604" y="252856"/>
                <a:chExt cx="152393" cy="484287"/>
              </a:xfrm>
            </p:grpSpPr>
            <p:sp>
              <p:nvSpPr>
                <p:cNvPr id="75" name="圆角矩形 74"/>
                <p:cNvSpPr/>
                <p:nvPr/>
              </p:nvSpPr>
              <p:spPr>
                <a:xfrm rot="16200000" flipV="1">
                  <a:off x="12072988" y="518121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6200000" flipV="1">
                  <a:off x="12072988" y="618134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 rot="16200000" flipV="1">
                  <a:off x="12072988" y="321750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圆角矩形 77"/>
                <p:cNvSpPr/>
                <p:nvPr/>
              </p:nvSpPr>
              <p:spPr>
                <a:xfrm rot="16200000" flipV="1">
                  <a:off x="12072988" y="42176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 rot="16200000" flipV="1">
                  <a:off x="12072987" y="21947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99"/>
              <p:cNvGrpSpPr/>
              <p:nvPr/>
            </p:nvGrpSpPr>
            <p:grpSpPr>
              <a:xfrm>
                <a:off x="11454105" y="252857"/>
                <a:ext cx="491115" cy="484287"/>
                <a:chOff x="1528923" y="220268"/>
                <a:chExt cx="1284096" cy="1266241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 rot="16200000" flipV="1">
                  <a:off x="1537850" y="211341"/>
                  <a:ext cx="1266241" cy="1284096"/>
                </a:xfrm>
                <a:prstGeom prst="roundRect">
                  <a:avLst>
                    <a:gd name="adj" fmla="val 5039"/>
                  </a:avLst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Freeform 96"/>
                <p:cNvSpPr/>
                <p:nvPr/>
              </p:nvSpPr>
              <p:spPr bwMode="auto">
                <a:xfrm>
                  <a:off x="1804148" y="499514"/>
                  <a:ext cx="733647" cy="707752"/>
                </a:xfrm>
                <a:custGeom>
                  <a:avLst/>
                  <a:gdLst>
                    <a:gd name="T0" fmla="*/ 184 w 216"/>
                    <a:gd name="T1" fmla="*/ 0 h 208"/>
                    <a:gd name="T2" fmla="*/ 152 w 216"/>
                    <a:gd name="T3" fmla="*/ 32 h 208"/>
                    <a:gd name="T4" fmla="*/ 154 w 216"/>
                    <a:gd name="T5" fmla="*/ 41 h 208"/>
                    <a:gd name="T6" fmla="*/ 60 w 216"/>
                    <a:gd name="T7" fmla="*/ 80 h 208"/>
                    <a:gd name="T8" fmla="*/ 32 w 216"/>
                    <a:gd name="T9" fmla="*/ 64 h 208"/>
                    <a:gd name="T10" fmla="*/ 0 w 216"/>
                    <a:gd name="T11" fmla="*/ 96 h 208"/>
                    <a:gd name="T12" fmla="*/ 32 w 216"/>
                    <a:gd name="T13" fmla="*/ 128 h 208"/>
                    <a:gd name="T14" fmla="*/ 56 w 216"/>
                    <a:gd name="T15" fmla="*/ 118 h 208"/>
                    <a:gd name="T16" fmla="*/ 116 w 216"/>
                    <a:gd name="T17" fmla="*/ 161 h 208"/>
                    <a:gd name="T18" fmla="*/ 112 w 216"/>
                    <a:gd name="T19" fmla="*/ 176 h 208"/>
                    <a:gd name="T20" fmla="*/ 144 w 216"/>
                    <a:gd name="T21" fmla="*/ 208 h 208"/>
                    <a:gd name="T22" fmla="*/ 176 w 216"/>
                    <a:gd name="T23" fmla="*/ 176 h 208"/>
                    <a:gd name="T24" fmla="*/ 144 w 216"/>
                    <a:gd name="T25" fmla="*/ 144 h 208"/>
                    <a:gd name="T26" fmla="*/ 121 w 216"/>
                    <a:gd name="T27" fmla="*/ 154 h 208"/>
                    <a:gd name="T28" fmla="*/ 61 w 216"/>
                    <a:gd name="T29" fmla="*/ 111 h 208"/>
                    <a:gd name="T30" fmla="*/ 64 w 216"/>
                    <a:gd name="T31" fmla="*/ 96 h 208"/>
                    <a:gd name="T32" fmla="*/ 63 w 216"/>
                    <a:gd name="T33" fmla="*/ 87 h 208"/>
                    <a:gd name="T34" fmla="*/ 157 w 216"/>
                    <a:gd name="T35" fmla="*/ 48 h 208"/>
                    <a:gd name="T36" fmla="*/ 184 w 216"/>
                    <a:gd name="T37" fmla="*/ 64 h 208"/>
                    <a:gd name="T38" fmla="*/ 216 w 216"/>
                    <a:gd name="T39" fmla="*/ 32 h 208"/>
                    <a:gd name="T40" fmla="*/ 184 w 216"/>
                    <a:gd name="T4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" h="208">
                      <a:moveTo>
                        <a:pt x="184" y="0"/>
                      </a:moveTo>
                      <a:cubicBezTo>
                        <a:pt x="167" y="0"/>
                        <a:pt x="152" y="14"/>
                        <a:pt x="152" y="32"/>
                      </a:cubicBezTo>
                      <a:cubicBezTo>
                        <a:pt x="152" y="35"/>
                        <a:pt x="153" y="38"/>
                        <a:pt x="154" y="4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55" y="70"/>
                        <a:pt x="44" y="64"/>
                        <a:pt x="32" y="64"/>
                      </a:cubicBezTo>
                      <a:cubicBezTo>
                        <a:pt x="15" y="64"/>
                        <a:pt x="0" y="78"/>
                        <a:pt x="0" y="96"/>
                      </a:cubicBezTo>
                      <a:cubicBezTo>
                        <a:pt x="0" y="113"/>
                        <a:pt x="15" y="128"/>
                        <a:pt x="32" y="128"/>
                      </a:cubicBezTo>
                      <a:cubicBezTo>
                        <a:pt x="42" y="128"/>
                        <a:pt x="50" y="124"/>
                        <a:pt x="56" y="118"/>
                      </a:cubicBezTo>
                      <a:cubicBezTo>
                        <a:pt x="116" y="161"/>
                        <a:pt x="116" y="161"/>
                        <a:pt x="116" y="161"/>
                      </a:cubicBezTo>
                      <a:cubicBezTo>
                        <a:pt x="114" y="165"/>
                        <a:pt x="112" y="170"/>
                        <a:pt x="112" y="176"/>
                      </a:cubicBezTo>
                      <a:cubicBezTo>
                        <a:pt x="112" y="193"/>
                        <a:pt x="127" y="208"/>
                        <a:pt x="144" y="208"/>
                      </a:cubicBezTo>
                      <a:cubicBezTo>
                        <a:pt x="162" y="208"/>
                        <a:pt x="176" y="193"/>
                        <a:pt x="176" y="176"/>
                      </a:cubicBezTo>
                      <a:cubicBezTo>
                        <a:pt x="176" y="158"/>
                        <a:pt x="162" y="144"/>
                        <a:pt x="144" y="144"/>
                      </a:cubicBezTo>
                      <a:cubicBezTo>
                        <a:pt x="135" y="144"/>
                        <a:pt x="127" y="148"/>
                        <a:pt x="121" y="154"/>
                      </a:cubicBezTo>
                      <a:cubicBezTo>
                        <a:pt x="61" y="111"/>
                        <a:pt x="61" y="111"/>
                        <a:pt x="61" y="111"/>
                      </a:cubicBezTo>
                      <a:cubicBezTo>
                        <a:pt x="63" y="107"/>
                        <a:pt x="64" y="101"/>
                        <a:pt x="64" y="96"/>
                      </a:cubicBezTo>
                      <a:cubicBezTo>
                        <a:pt x="64" y="93"/>
                        <a:pt x="64" y="90"/>
                        <a:pt x="63" y="87"/>
                      </a:cubicBezTo>
                      <a:cubicBezTo>
                        <a:pt x="157" y="48"/>
                        <a:pt x="157" y="48"/>
                        <a:pt x="157" y="48"/>
                      </a:cubicBezTo>
                      <a:cubicBezTo>
                        <a:pt x="162" y="57"/>
                        <a:pt x="173" y="64"/>
                        <a:pt x="184" y="64"/>
                      </a:cubicBezTo>
                      <a:cubicBezTo>
                        <a:pt x="202" y="64"/>
                        <a:pt x="216" y="49"/>
                        <a:pt x="216" y="32"/>
                      </a:cubicBezTo>
                      <a:cubicBezTo>
                        <a:pt x="216" y="14"/>
                        <a:pt x="202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AD1C21"/>
                    </a:solidFill>
                  </a:endParaRPr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9284089" y="348105"/>
              <a:ext cx="2170011" cy="55399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en-US" altLang="zh-CN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Increscence</a:t>
              </a:r>
              <a:endPara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algn="r"/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5011" y="1068110"/>
            <a:ext cx="546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、传递全文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60668" y="1878103"/>
            <a:ext cx="348845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（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）、点击传送链并保存全文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59" y="2481761"/>
            <a:ext cx="8247868" cy="358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807273" y="252859"/>
            <a:ext cx="9384729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66" name="文本框 65"/>
          <p:cNvSpPr txBox="1"/>
          <p:nvPr/>
        </p:nvSpPr>
        <p:spPr>
          <a:xfrm>
            <a:off x="647718" y="267582"/>
            <a:ext cx="172354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</a:p>
        </p:txBody>
      </p:sp>
      <p:sp>
        <p:nvSpPr>
          <p:cNvPr id="67" name="矩形 66"/>
          <p:cNvSpPr/>
          <p:nvPr/>
        </p:nvSpPr>
        <p:spPr>
          <a:xfrm>
            <a:off x="2993043" y="324999"/>
            <a:ext cx="3522208" cy="38471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PRODUCT   INTRODUCTION</a:t>
            </a:r>
          </a:p>
        </p:txBody>
      </p:sp>
      <p:grpSp>
        <p:nvGrpSpPr>
          <p:cNvPr id="68" name="组 67"/>
          <p:cNvGrpSpPr/>
          <p:nvPr/>
        </p:nvGrpSpPr>
        <p:grpSpPr>
          <a:xfrm>
            <a:off x="9284090" y="252857"/>
            <a:ext cx="2907908" cy="649245"/>
            <a:chOff x="9284089" y="252856"/>
            <a:chExt cx="2907908" cy="649245"/>
          </a:xfrm>
        </p:grpSpPr>
        <p:grpSp>
          <p:nvGrpSpPr>
            <p:cNvPr id="69" name="组 68"/>
            <p:cNvGrpSpPr/>
            <p:nvPr/>
          </p:nvGrpSpPr>
          <p:grpSpPr>
            <a:xfrm>
              <a:off x="11454105" y="252856"/>
              <a:ext cx="737892" cy="484288"/>
              <a:chOff x="11454105" y="252856"/>
              <a:chExt cx="737892" cy="484288"/>
            </a:xfrm>
          </p:grpSpPr>
          <p:grpSp>
            <p:nvGrpSpPr>
              <p:cNvPr id="71" name="组 70"/>
              <p:cNvGrpSpPr/>
              <p:nvPr/>
            </p:nvGrpSpPr>
            <p:grpSpPr>
              <a:xfrm>
                <a:off x="12039604" y="252856"/>
                <a:ext cx="152393" cy="484287"/>
                <a:chOff x="12039604" y="252856"/>
                <a:chExt cx="152393" cy="484287"/>
              </a:xfrm>
            </p:grpSpPr>
            <p:sp>
              <p:nvSpPr>
                <p:cNvPr id="75" name="圆角矩形 74"/>
                <p:cNvSpPr/>
                <p:nvPr/>
              </p:nvSpPr>
              <p:spPr>
                <a:xfrm rot="16200000" flipV="1">
                  <a:off x="12072988" y="518121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6200000" flipV="1">
                  <a:off x="12072988" y="618134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 rot="16200000" flipV="1">
                  <a:off x="12072988" y="321750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圆角矩形 77"/>
                <p:cNvSpPr/>
                <p:nvPr/>
              </p:nvSpPr>
              <p:spPr>
                <a:xfrm rot="16200000" flipV="1">
                  <a:off x="12072988" y="42176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 rot="16200000" flipV="1">
                  <a:off x="12072987" y="21947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99"/>
              <p:cNvGrpSpPr/>
              <p:nvPr/>
            </p:nvGrpSpPr>
            <p:grpSpPr>
              <a:xfrm>
                <a:off x="11454105" y="252857"/>
                <a:ext cx="491115" cy="484287"/>
                <a:chOff x="1528923" y="220268"/>
                <a:chExt cx="1284096" cy="1266241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 rot="16200000" flipV="1">
                  <a:off x="1537850" y="211341"/>
                  <a:ext cx="1266241" cy="1284096"/>
                </a:xfrm>
                <a:prstGeom prst="roundRect">
                  <a:avLst>
                    <a:gd name="adj" fmla="val 5039"/>
                  </a:avLst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Freeform 96"/>
                <p:cNvSpPr/>
                <p:nvPr/>
              </p:nvSpPr>
              <p:spPr bwMode="auto">
                <a:xfrm>
                  <a:off x="1804148" y="499514"/>
                  <a:ext cx="733647" cy="707752"/>
                </a:xfrm>
                <a:custGeom>
                  <a:avLst/>
                  <a:gdLst>
                    <a:gd name="T0" fmla="*/ 184 w 216"/>
                    <a:gd name="T1" fmla="*/ 0 h 208"/>
                    <a:gd name="T2" fmla="*/ 152 w 216"/>
                    <a:gd name="T3" fmla="*/ 32 h 208"/>
                    <a:gd name="T4" fmla="*/ 154 w 216"/>
                    <a:gd name="T5" fmla="*/ 41 h 208"/>
                    <a:gd name="T6" fmla="*/ 60 w 216"/>
                    <a:gd name="T7" fmla="*/ 80 h 208"/>
                    <a:gd name="T8" fmla="*/ 32 w 216"/>
                    <a:gd name="T9" fmla="*/ 64 h 208"/>
                    <a:gd name="T10" fmla="*/ 0 w 216"/>
                    <a:gd name="T11" fmla="*/ 96 h 208"/>
                    <a:gd name="T12" fmla="*/ 32 w 216"/>
                    <a:gd name="T13" fmla="*/ 128 h 208"/>
                    <a:gd name="T14" fmla="*/ 56 w 216"/>
                    <a:gd name="T15" fmla="*/ 118 h 208"/>
                    <a:gd name="T16" fmla="*/ 116 w 216"/>
                    <a:gd name="T17" fmla="*/ 161 h 208"/>
                    <a:gd name="T18" fmla="*/ 112 w 216"/>
                    <a:gd name="T19" fmla="*/ 176 h 208"/>
                    <a:gd name="T20" fmla="*/ 144 w 216"/>
                    <a:gd name="T21" fmla="*/ 208 h 208"/>
                    <a:gd name="T22" fmla="*/ 176 w 216"/>
                    <a:gd name="T23" fmla="*/ 176 h 208"/>
                    <a:gd name="T24" fmla="*/ 144 w 216"/>
                    <a:gd name="T25" fmla="*/ 144 h 208"/>
                    <a:gd name="T26" fmla="*/ 121 w 216"/>
                    <a:gd name="T27" fmla="*/ 154 h 208"/>
                    <a:gd name="T28" fmla="*/ 61 w 216"/>
                    <a:gd name="T29" fmla="*/ 111 h 208"/>
                    <a:gd name="T30" fmla="*/ 64 w 216"/>
                    <a:gd name="T31" fmla="*/ 96 h 208"/>
                    <a:gd name="T32" fmla="*/ 63 w 216"/>
                    <a:gd name="T33" fmla="*/ 87 h 208"/>
                    <a:gd name="T34" fmla="*/ 157 w 216"/>
                    <a:gd name="T35" fmla="*/ 48 h 208"/>
                    <a:gd name="T36" fmla="*/ 184 w 216"/>
                    <a:gd name="T37" fmla="*/ 64 h 208"/>
                    <a:gd name="T38" fmla="*/ 216 w 216"/>
                    <a:gd name="T39" fmla="*/ 32 h 208"/>
                    <a:gd name="T40" fmla="*/ 184 w 216"/>
                    <a:gd name="T4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" h="208">
                      <a:moveTo>
                        <a:pt x="184" y="0"/>
                      </a:moveTo>
                      <a:cubicBezTo>
                        <a:pt x="167" y="0"/>
                        <a:pt x="152" y="14"/>
                        <a:pt x="152" y="32"/>
                      </a:cubicBezTo>
                      <a:cubicBezTo>
                        <a:pt x="152" y="35"/>
                        <a:pt x="153" y="38"/>
                        <a:pt x="154" y="4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55" y="70"/>
                        <a:pt x="44" y="64"/>
                        <a:pt x="32" y="64"/>
                      </a:cubicBezTo>
                      <a:cubicBezTo>
                        <a:pt x="15" y="64"/>
                        <a:pt x="0" y="78"/>
                        <a:pt x="0" y="96"/>
                      </a:cubicBezTo>
                      <a:cubicBezTo>
                        <a:pt x="0" y="113"/>
                        <a:pt x="15" y="128"/>
                        <a:pt x="32" y="128"/>
                      </a:cubicBezTo>
                      <a:cubicBezTo>
                        <a:pt x="42" y="128"/>
                        <a:pt x="50" y="124"/>
                        <a:pt x="56" y="118"/>
                      </a:cubicBezTo>
                      <a:cubicBezTo>
                        <a:pt x="116" y="161"/>
                        <a:pt x="116" y="161"/>
                        <a:pt x="116" y="161"/>
                      </a:cubicBezTo>
                      <a:cubicBezTo>
                        <a:pt x="114" y="165"/>
                        <a:pt x="112" y="170"/>
                        <a:pt x="112" y="176"/>
                      </a:cubicBezTo>
                      <a:cubicBezTo>
                        <a:pt x="112" y="193"/>
                        <a:pt x="127" y="208"/>
                        <a:pt x="144" y="208"/>
                      </a:cubicBezTo>
                      <a:cubicBezTo>
                        <a:pt x="162" y="208"/>
                        <a:pt x="176" y="193"/>
                        <a:pt x="176" y="176"/>
                      </a:cubicBezTo>
                      <a:cubicBezTo>
                        <a:pt x="176" y="158"/>
                        <a:pt x="162" y="144"/>
                        <a:pt x="144" y="144"/>
                      </a:cubicBezTo>
                      <a:cubicBezTo>
                        <a:pt x="135" y="144"/>
                        <a:pt x="127" y="148"/>
                        <a:pt x="121" y="154"/>
                      </a:cubicBezTo>
                      <a:cubicBezTo>
                        <a:pt x="61" y="111"/>
                        <a:pt x="61" y="111"/>
                        <a:pt x="61" y="111"/>
                      </a:cubicBezTo>
                      <a:cubicBezTo>
                        <a:pt x="63" y="107"/>
                        <a:pt x="64" y="101"/>
                        <a:pt x="64" y="96"/>
                      </a:cubicBezTo>
                      <a:cubicBezTo>
                        <a:pt x="64" y="93"/>
                        <a:pt x="64" y="90"/>
                        <a:pt x="63" y="87"/>
                      </a:cubicBezTo>
                      <a:cubicBezTo>
                        <a:pt x="157" y="48"/>
                        <a:pt x="157" y="48"/>
                        <a:pt x="157" y="48"/>
                      </a:cubicBezTo>
                      <a:cubicBezTo>
                        <a:pt x="162" y="57"/>
                        <a:pt x="173" y="64"/>
                        <a:pt x="184" y="64"/>
                      </a:cubicBezTo>
                      <a:cubicBezTo>
                        <a:pt x="202" y="64"/>
                        <a:pt x="216" y="49"/>
                        <a:pt x="216" y="32"/>
                      </a:cubicBezTo>
                      <a:cubicBezTo>
                        <a:pt x="216" y="14"/>
                        <a:pt x="202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AD1C21"/>
                    </a:solidFill>
                  </a:endParaRPr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9284089" y="348105"/>
              <a:ext cx="2170011" cy="55399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en-US" altLang="zh-CN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Increscence</a:t>
              </a:r>
              <a:endPara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algn="r"/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623" y="1068110"/>
            <a:ext cx="4893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平台功能展示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0816" y="1909286"/>
            <a:ext cx="3898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（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）特色导航，按需分类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35" y="2414493"/>
            <a:ext cx="748883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807273" y="252859"/>
            <a:ext cx="9384729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66" name="文本框 65"/>
          <p:cNvSpPr txBox="1"/>
          <p:nvPr/>
        </p:nvSpPr>
        <p:spPr>
          <a:xfrm>
            <a:off x="647718" y="267582"/>
            <a:ext cx="172354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</a:p>
        </p:txBody>
      </p:sp>
      <p:sp>
        <p:nvSpPr>
          <p:cNvPr id="67" name="矩形 66"/>
          <p:cNvSpPr/>
          <p:nvPr/>
        </p:nvSpPr>
        <p:spPr>
          <a:xfrm>
            <a:off x="2993043" y="324999"/>
            <a:ext cx="3522208" cy="38471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PRODUCT   INTRODUCTION</a:t>
            </a:r>
          </a:p>
        </p:txBody>
      </p:sp>
      <p:grpSp>
        <p:nvGrpSpPr>
          <p:cNvPr id="68" name="组 67"/>
          <p:cNvGrpSpPr/>
          <p:nvPr/>
        </p:nvGrpSpPr>
        <p:grpSpPr>
          <a:xfrm>
            <a:off x="9284090" y="252857"/>
            <a:ext cx="2907908" cy="649245"/>
            <a:chOff x="9284089" y="252856"/>
            <a:chExt cx="2907908" cy="649245"/>
          </a:xfrm>
        </p:grpSpPr>
        <p:grpSp>
          <p:nvGrpSpPr>
            <p:cNvPr id="69" name="组 68"/>
            <p:cNvGrpSpPr/>
            <p:nvPr/>
          </p:nvGrpSpPr>
          <p:grpSpPr>
            <a:xfrm>
              <a:off x="11454105" y="252856"/>
              <a:ext cx="737892" cy="484288"/>
              <a:chOff x="11454105" y="252856"/>
              <a:chExt cx="737892" cy="484288"/>
            </a:xfrm>
          </p:grpSpPr>
          <p:grpSp>
            <p:nvGrpSpPr>
              <p:cNvPr id="71" name="组 70"/>
              <p:cNvGrpSpPr/>
              <p:nvPr/>
            </p:nvGrpSpPr>
            <p:grpSpPr>
              <a:xfrm>
                <a:off x="12039604" y="252856"/>
                <a:ext cx="152393" cy="484287"/>
                <a:chOff x="12039604" y="252856"/>
                <a:chExt cx="152393" cy="484287"/>
              </a:xfrm>
            </p:grpSpPr>
            <p:sp>
              <p:nvSpPr>
                <p:cNvPr id="75" name="圆角矩形 74"/>
                <p:cNvSpPr/>
                <p:nvPr/>
              </p:nvSpPr>
              <p:spPr>
                <a:xfrm rot="16200000" flipV="1">
                  <a:off x="12072988" y="518121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6200000" flipV="1">
                  <a:off x="12072988" y="618134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 rot="16200000" flipV="1">
                  <a:off x="12072988" y="321750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圆角矩形 77"/>
                <p:cNvSpPr/>
                <p:nvPr/>
              </p:nvSpPr>
              <p:spPr>
                <a:xfrm rot="16200000" flipV="1">
                  <a:off x="12072988" y="42176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 rot="16200000" flipV="1">
                  <a:off x="12072987" y="21947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99"/>
              <p:cNvGrpSpPr/>
              <p:nvPr/>
            </p:nvGrpSpPr>
            <p:grpSpPr>
              <a:xfrm>
                <a:off x="11454105" y="252857"/>
                <a:ext cx="491115" cy="484287"/>
                <a:chOff x="1528923" y="220268"/>
                <a:chExt cx="1284096" cy="1266241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 rot="16200000" flipV="1">
                  <a:off x="1537850" y="211341"/>
                  <a:ext cx="1266241" cy="1284096"/>
                </a:xfrm>
                <a:prstGeom prst="roundRect">
                  <a:avLst>
                    <a:gd name="adj" fmla="val 5039"/>
                  </a:avLst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Freeform 96"/>
                <p:cNvSpPr/>
                <p:nvPr/>
              </p:nvSpPr>
              <p:spPr bwMode="auto">
                <a:xfrm>
                  <a:off x="1804148" y="499514"/>
                  <a:ext cx="733647" cy="707752"/>
                </a:xfrm>
                <a:custGeom>
                  <a:avLst/>
                  <a:gdLst>
                    <a:gd name="T0" fmla="*/ 184 w 216"/>
                    <a:gd name="T1" fmla="*/ 0 h 208"/>
                    <a:gd name="T2" fmla="*/ 152 w 216"/>
                    <a:gd name="T3" fmla="*/ 32 h 208"/>
                    <a:gd name="T4" fmla="*/ 154 w 216"/>
                    <a:gd name="T5" fmla="*/ 41 h 208"/>
                    <a:gd name="T6" fmla="*/ 60 w 216"/>
                    <a:gd name="T7" fmla="*/ 80 h 208"/>
                    <a:gd name="T8" fmla="*/ 32 w 216"/>
                    <a:gd name="T9" fmla="*/ 64 h 208"/>
                    <a:gd name="T10" fmla="*/ 0 w 216"/>
                    <a:gd name="T11" fmla="*/ 96 h 208"/>
                    <a:gd name="T12" fmla="*/ 32 w 216"/>
                    <a:gd name="T13" fmla="*/ 128 h 208"/>
                    <a:gd name="T14" fmla="*/ 56 w 216"/>
                    <a:gd name="T15" fmla="*/ 118 h 208"/>
                    <a:gd name="T16" fmla="*/ 116 w 216"/>
                    <a:gd name="T17" fmla="*/ 161 h 208"/>
                    <a:gd name="T18" fmla="*/ 112 w 216"/>
                    <a:gd name="T19" fmla="*/ 176 h 208"/>
                    <a:gd name="T20" fmla="*/ 144 w 216"/>
                    <a:gd name="T21" fmla="*/ 208 h 208"/>
                    <a:gd name="T22" fmla="*/ 176 w 216"/>
                    <a:gd name="T23" fmla="*/ 176 h 208"/>
                    <a:gd name="T24" fmla="*/ 144 w 216"/>
                    <a:gd name="T25" fmla="*/ 144 h 208"/>
                    <a:gd name="T26" fmla="*/ 121 w 216"/>
                    <a:gd name="T27" fmla="*/ 154 h 208"/>
                    <a:gd name="T28" fmla="*/ 61 w 216"/>
                    <a:gd name="T29" fmla="*/ 111 h 208"/>
                    <a:gd name="T30" fmla="*/ 64 w 216"/>
                    <a:gd name="T31" fmla="*/ 96 h 208"/>
                    <a:gd name="T32" fmla="*/ 63 w 216"/>
                    <a:gd name="T33" fmla="*/ 87 h 208"/>
                    <a:gd name="T34" fmla="*/ 157 w 216"/>
                    <a:gd name="T35" fmla="*/ 48 h 208"/>
                    <a:gd name="T36" fmla="*/ 184 w 216"/>
                    <a:gd name="T37" fmla="*/ 64 h 208"/>
                    <a:gd name="T38" fmla="*/ 216 w 216"/>
                    <a:gd name="T39" fmla="*/ 32 h 208"/>
                    <a:gd name="T40" fmla="*/ 184 w 216"/>
                    <a:gd name="T4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" h="208">
                      <a:moveTo>
                        <a:pt x="184" y="0"/>
                      </a:moveTo>
                      <a:cubicBezTo>
                        <a:pt x="167" y="0"/>
                        <a:pt x="152" y="14"/>
                        <a:pt x="152" y="32"/>
                      </a:cubicBezTo>
                      <a:cubicBezTo>
                        <a:pt x="152" y="35"/>
                        <a:pt x="153" y="38"/>
                        <a:pt x="154" y="4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55" y="70"/>
                        <a:pt x="44" y="64"/>
                        <a:pt x="32" y="64"/>
                      </a:cubicBezTo>
                      <a:cubicBezTo>
                        <a:pt x="15" y="64"/>
                        <a:pt x="0" y="78"/>
                        <a:pt x="0" y="96"/>
                      </a:cubicBezTo>
                      <a:cubicBezTo>
                        <a:pt x="0" y="113"/>
                        <a:pt x="15" y="128"/>
                        <a:pt x="32" y="128"/>
                      </a:cubicBezTo>
                      <a:cubicBezTo>
                        <a:pt x="42" y="128"/>
                        <a:pt x="50" y="124"/>
                        <a:pt x="56" y="118"/>
                      </a:cubicBezTo>
                      <a:cubicBezTo>
                        <a:pt x="116" y="161"/>
                        <a:pt x="116" y="161"/>
                        <a:pt x="116" y="161"/>
                      </a:cubicBezTo>
                      <a:cubicBezTo>
                        <a:pt x="114" y="165"/>
                        <a:pt x="112" y="170"/>
                        <a:pt x="112" y="176"/>
                      </a:cubicBezTo>
                      <a:cubicBezTo>
                        <a:pt x="112" y="193"/>
                        <a:pt x="127" y="208"/>
                        <a:pt x="144" y="208"/>
                      </a:cubicBezTo>
                      <a:cubicBezTo>
                        <a:pt x="162" y="208"/>
                        <a:pt x="176" y="193"/>
                        <a:pt x="176" y="176"/>
                      </a:cubicBezTo>
                      <a:cubicBezTo>
                        <a:pt x="176" y="158"/>
                        <a:pt x="162" y="144"/>
                        <a:pt x="144" y="144"/>
                      </a:cubicBezTo>
                      <a:cubicBezTo>
                        <a:pt x="135" y="144"/>
                        <a:pt x="127" y="148"/>
                        <a:pt x="121" y="154"/>
                      </a:cubicBezTo>
                      <a:cubicBezTo>
                        <a:pt x="61" y="111"/>
                        <a:pt x="61" y="111"/>
                        <a:pt x="61" y="111"/>
                      </a:cubicBezTo>
                      <a:cubicBezTo>
                        <a:pt x="63" y="107"/>
                        <a:pt x="64" y="101"/>
                        <a:pt x="64" y="96"/>
                      </a:cubicBezTo>
                      <a:cubicBezTo>
                        <a:pt x="64" y="93"/>
                        <a:pt x="64" y="90"/>
                        <a:pt x="63" y="87"/>
                      </a:cubicBezTo>
                      <a:cubicBezTo>
                        <a:pt x="157" y="48"/>
                        <a:pt x="157" y="48"/>
                        <a:pt x="157" y="48"/>
                      </a:cubicBezTo>
                      <a:cubicBezTo>
                        <a:pt x="162" y="57"/>
                        <a:pt x="173" y="64"/>
                        <a:pt x="184" y="64"/>
                      </a:cubicBezTo>
                      <a:cubicBezTo>
                        <a:pt x="202" y="64"/>
                        <a:pt x="216" y="49"/>
                        <a:pt x="216" y="32"/>
                      </a:cubicBezTo>
                      <a:cubicBezTo>
                        <a:pt x="216" y="14"/>
                        <a:pt x="202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AD1C21"/>
                    </a:solidFill>
                  </a:endParaRPr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9284089" y="348105"/>
              <a:ext cx="2170011" cy="55399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en-US" altLang="zh-CN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Increscence</a:t>
              </a:r>
              <a:endPara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algn="r"/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623" y="1068110"/>
            <a:ext cx="5903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平台功能展示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6479" y="1686368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）信息展示、指导阅读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20" y="2033315"/>
            <a:ext cx="7776864" cy="456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807273" y="252859"/>
            <a:ext cx="9384729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66" name="文本框 65"/>
          <p:cNvSpPr txBox="1"/>
          <p:nvPr/>
        </p:nvSpPr>
        <p:spPr>
          <a:xfrm>
            <a:off x="647718" y="267582"/>
            <a:ext cx="172354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</a:p>
        </p:txBody>
      </p:sp>
      <p:sp>
        <p:nvSpPr>
          <p:cNvPr id="67" name="矩形 66"/>
          <p:cNvSpPr/>
          <p:nvPr/>
        </p:nvSpPr>
        <p:spPr>
          <a:xfrm>
            <a:off x="2993043" y="324999"/>
            <a:ext cx="3522208" cy="38471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PRODUCT   INTRODUCTION</a:t>
            </a:r>
          </a:p>
        </p:txBody>
      </p:sp>
      <p:grpSp>
        <p:nvGrpSpPr>
          <p:cNvPr id="68" name="组 67"/>
          <p:cNvGrpSpPr/>
          <p:nvPr/>
        </p:nvGrpSpPr>
        <p:grpSpPr>
          <a:xfrm>
            <a:off x="9284090" y="252857"/>
            <a:ext cx="2907908" cy="649245"/>
            <a:chOff x="9284089" y="252856"/>
            <a:chExt cx="2907908" cy="649245"/>
          </a:xfrm>
        </p:grpSpPr>
        <p:grpSp>
          <p:nvGrpSpPr>
            <p:cNvPr id="69" name="组 68"/>
            <p:cNvGrpSpPr/>
            <p:nvPr/>
          </p:nvGrpSpPr>
          <p:grpSpPr>
            <a:xfrm>
              <a:off x="11454105" y="252856"/>
              <a:ext cx="737892" cy="484288"/>
              <a:chOff x="11454105" y="252856"/>
              <a:chExt cx="737892" cy="484288"/>
            </a:xfrm>
          </p:grpSpPr>
          <p:grpSp>
            <p:nvGrpSpPr>
              <p:cNvPr id="71" name="组 70"/>
              <p:cNvGrpSpPr/>
              <p:nvPr/>
            </p:nvGrpSpPr>
            <p:grpSpPr>
              <a:xfrm>
                <a:off x="12039604" y="252856"/>
                <a:ext cx="152393" cy="484287"/>
                <a:chOff x="12039604" y="252856"/>
                <a:chExt cx="152393" cy="484287"/>
              </a:xfrm>
            </p:grpSpPr>
            <p:sp>
              <p:nvSpPr>
                <p:cNvPr id="75" name="圆角矩形 74"/>
                <p:cNvSpPr/>
                <p:nvPr/>
              </p:nvSpPr>
              <p:spPr>
                <a:xfrm rot="16200000" flipV="1">
                  <a:off x="12072988" y="518121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6200000" flipV="1">
                  <a:off x="12072988" y="618134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 rot="16200000" flipV="1">
                  <a:off x="12072988" y="321750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圆角矩形 77"/>
                <p:cNvSpPr/>
                <p:nvPr/>
              </p:nvSpPr>
              <p:spPr>
                <a:xfrm rot="16200000" flipV="1">
                  <a:off x="12072988" y="42176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 rot="16200000" flipV="1">
                  <a:off x="12072987" y="21947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99"/>
              <p:cNvGrpSpPr/>
              <p:nvPr/>
            </p:nvGrpSpPr>
            <p:grpSpPr>
              <a:xfrm>
                <a:off x="11454105" y="252857"/>
                <a:ext cx="491115" cy="484287"/>
                <a:chOff x="1528923" y="220268"/>
                <a:chExt cx="1284096" cy="1266241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 rot="16200000" flipV="1">
                  <a:off x="1537850" y="211341"/>
                  <a:ext cx="1266241" cy="1284096"/>
                </a:xfrm>
                <a:prstGeom prst="roundRect">
                  <a:avLst>
                    <a:gd name="adj" fmla="val 5039"/>
                  </a:avLst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Freeform 96"/>
                <p:cNvSpPr/>
                <p:nvPr/>
              </p:nvSpPr>
              <p:spPr bwMode="auto">
                <a:xfrm>
                  <a:off x="1804148" y="499514"/>
                  <a:ext cx="733647" cy="707752"/>
                </a:xfrm>
                <a:custGeom>
                  <a:avLst/>
                  <a:gdLst>
                    <a:gd name="T0" fmla="*/ 184 w 216"/>
                    <a:gd name="T1" fmla="*/ 0 h 208"/>
                    <a:gd name="T2" fmla="*/ 152 w 216"/>
                    <a:gd name="T3" fmla="*/ 32 h 208"/>
                    <a:gd name="T4" fmla="*/ 154 w 216"/>
                    <a:gd name="T5" fmla="*/ 41 h 208"/>
                    <a:gd name="T6" fmla="*/ 60 w 216"/>
                    <a:gd name="T7" fmla="*/ 80 h 208"/>
                    <a:gd name="T8" fmla="*/ 32 w 216"/>
                    <a:gd name="T9" fmla="*/ 64 h 208"/>
                    <a:gd name="T10" fmla="*/ 0 w 216"/>
                    <a:gd name="T11" fmla="*/ 96 h 208"/>
                    <a:gd name="T12" fmla="*/ 32 w 216"/>
                    <a:gd name="T13" fmla="*/ 128 h 208"/>
                    <a:gd name="T14" fmla="*/ 56 w 216"/>
                    <a:gd name="T15" fmla="*/ 118 h 208"/>
                    <a:gd name="T16" fmla="*/ 116 w 216"/>
                    <a:gd name="T17" fmla="*/ 161 h 208"/>
                    <a:gd name="T18" fmla="*/ 112 w 216"/>
                    <a:gd name="T19" fmla="*/ 176 h 208"/>
                    <a:gd name="T20" fmla="*/ 144 w 216"/>
                    <a:gd name="T21" fmla="*/ 208 h 208"/>
                    <a:gd name="T22" fmla="*/ 176 w 216"/>
                    <a:gd name="T23" fmla="*/ 176 h 208"/>
                    <a:gd name="T24" fmla="*/ 144 w 216"/>
                    <a:gd name="T25" fmla="*/ 144 h 208"/>
                    <a:gd name="T26" fmla="*/ 121 w 216"/>
                    <a:gd name="T27" fmla="*/ 154 h 208"/>
                    <a:gd name="T28" fmla="*/ 61 w 216"/>
                    <a:gd name="T29" fmla="*/ 111 h 208"/>
                    <a:gd name="T30" fmla="*/ 64 w 216"/>
                    <a:gd name="T31" fmla="*/ 96 h 208"/>
                    <a:gd name="T32" fmla="*/ 63 w 216"/>
                    <a:gd name="T33" fmla="*/ 87 h 208"/>
                    <a:gd name="T34" fmla="*/ 157 w 216"/>
                    <a:gd name="T35" fmla="*/ 48 h 208"/>
                    <a:gd name="T36" fmla="*/ 184 w 216"/>
                    <a:gd name="T37" fmla="*/ 64 h 208"/>
                    <a:gd name="T38" fmla="*/ 216 w 216"/>
                    <a:gd name="T39" fmla="*/ 32 h 208"/>
                    <a:gd name="T40" fmla="*/ 184 w 216"/>
                    <a:gd name="T4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" h="208">
                      <a:moveTo>
                        <a:pt x="184" y="0"/>
                      </a:moveTo>
                      <a:cubicBezTo>
                        <a:pt x="167" y="0"/>
                        <a:pt x="152" y="14"/>
                        <a:pt x="152" y="32"/>
                      </a:cubicBezTo>
                      <a:cubicBezTo>
                        <a:pt x="152" y="35"/>
                        <a:pt x="153" y="38"/>
                        <a:pt x="154" y="4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55" y="70"/>
                        <a:pt x="44" y="64"/>
                        <a:pt x="32" y="64"/>
                      </a:cubicBezTo>
                      <a:cubicBezTo>
                        <a:pt x="15" y="64"/>
                        <a:pt x="0" y="78"/>
                        <a:pt x="0" y="96"/>
                      </a:cubicBezTo>
                      <a:cubicBezTo>
                        <a:pt x="0" y="113"/>
                        <a:pt x="15" y="128"/>
                        <a:pt x="32" y="128"/>
                      </a:cubicBezTo>
                      <a:cubicBezTo>
                        <a:pt x="42" y="128"/>
                        <a:pt x="50" y="124"/>
                        <a:pt x="56" y="118"/>
                      </a:cubicBezTo>
                      <a:cubicBezTo>
                        <a:pt x="116" y="161"/>
                        <a:pt x="116" y="161"/>
                        <a:pt x="116" y="161"/>
                      </a:cubicBezTo>
                      <a:cubicBezTo>
                        <a:pt x="114" y="165"/>
                        <a:pt x="112" y="170"/>
                        <a:pt x="112" y="176"/>
                      </a:cubicBezTo>
                      <a:cubicBezTo>
                        <a:pt x="112" y="193"/>
                        <a:pt x="127" y="208"/>
                        <a:pt x="144" y="208"/>
                      </a:cubicBezTo>
                      <a:cubicBezTo>
                        <a:pt x="162" y="208"/>
                        <a:pt x="176" y="193"/>
                        <a:pt x="176" y="176"/>
                      </a:cubicBezTo>
                      <a:cubicBezTo>
                        <a:pt x="176" y="158"/>
                        <a:pt x="162" y="144"/>
                        <a:pt x="144" y="144"/>
                      </a:cubicBezTo>
                      <a:cubicBezTo>
                        <a:pt x="135" y="144"/>
                        <a:pt x="127" y="148"/>
                        <a:pt x="121" y="154"/>
                      </a:cubicBezTo>
                      <a:cubicBezTo>
                        <a:pt x="61" y="111"/>
                        <a:pt x="61" y="111"/>
                        <a:pt x="61" y="111"/>
                      </a:cubicBezTo>
                      <a:cubicBezTo>
                        <a:pt x="63" y="107"/>
                        <a:pt x="64" y="101"/>
                        <a:pt x="64" y="96"/>
                      </a:cubicBezTo>
                      <a:cubicBezTo>
                        <a:pt x="64" y="93"/>
                        <a:pt x="64" y="90"/>
                        <a:pt x="63" y="87"/>
                      </a:cubicBezTo>
                      <a:cubicBezTo>
                        <a:pt x="157" y="48"/>
                        <a:pt x="157" y="48"/>
                        <a:pt x="157" y="48"/>
                      </a:cubicBezTo>
                      <a:cubicBezTo>
                        <a:pt x="162" y="57"/>
                        <a:pt x="173" y="64"/>
                        <a:pt x="184" y="64"/>
                      </a:cubicBezTo>
                      <a:cubicBezTo>
                        <a:pt x="202" y="64"/>
                        <a:pt x="216" y="49"/>
                        <a:pt x="216" y="32"/>
                      </a:cubicBezTo>
                      <a:cubicBezTo>
                        <a:pt x="216" y="14"/>
                        <a:pt x="202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AD1C21"/>
                    </a:solidFill>
                  </a:endParaRPr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9284089" y="348105"/>
              <a:ext cx="2170011" cy="55399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en-US" altLang="zh-CN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Increscence</a:t>
              </a:r>
              <a:endPara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algn="r"/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623" y="1068110"/>
            <a:ext cx="546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平台功能展示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0816" y="1909286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）热点排行，引导阅读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92" y="2564904"/>
            <a:ext cx="7800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807273" y="252859"/>
            <a:ext cx="9384729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66" name="文本框 65"/>
          <p:cNvSpPr txBox="1"/>
          <p:nvPr/>
        </p:nvSpPr>
        <p:spPr>
          <a:xfrm>
            <a:off x="647718" y="267582"/>
            <a:ext cx="172354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</a:p>
        </p:txBody>
      </p:sp>
      <p:sp>
        <p:nvSpPr>
          <p:cNvPr id="67" name="矩形 66"/>
          <p:cNvSpPr/>
          <p:nvPr/>
        </p:nvSpPr>
        <p:spPr>
          <a:xfrm>
            <a:off x="2993043" y="324999"/>
            <a:ext cx="3522208" cy="38471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PRODUCT   INTRODUCTION</a:t>
            </a:r>
          </a:p>
        </p:txBody>
      </p:sp>
      <p:grpSp>
        <p:nvGrpSpPr>
          <p:cNvPr id="68" name="组 67"/>
          <p:cNvGrpSpPr/>
          <p:nvPr/>
        </p:nvGrpSpPr>
        <p:grpSpPr>
          <a:xfrm>
            <a:off x="9284090" y="252857"/>
            <a:ext cx="2907908" cy="649245"/>
            <a:chOff x="9284089" y="252856"/>
            <a:chExt cx="2907908" cy="649245"/>
          </a:xfrm>
        </p:grpSpPr>
        <p:grpSp>
          <p:nvGrpSpPr>
            <p:cNvPr id="69" name="组 68"/>
            <p:cNvGrpSpPr/>
            <p:nvPr/>
          </p:nvGrpSpPr>
          <p:grpSpPr>
            <a:xfrm>
              <a:off x="11454105" y="252856"/>
              <a:ext cx="737892" cy="484288"/>
              <a:chOff x="11454105" y="252856"/>
              <a:chExt cx="737892" cy="484288"/>
            </a:xfrm>
          </p:grpSpPr>
          <p:grpSp>
            <p:nvGrpSpPr>
              <p:cNvPr id="71" name="组 70"/>
              <p:cNvGrpSpPr/>
              <p:nvPr/>
            </p:nvGrpSpPr>
            <p:grpSpPr>
              <a:xfrm>
                <a:off x="12039604" y="252856"/>
                <a:ext cx="152393" cy="484287"/>
                <a:chOff x="12039604" y="252856"/>
                <a:chExt cx="152393" cy="484287"/>
              </a:xfrm>
            </p:grpSpPr>
            <p:sp>
              <p:nvSpPr>
                <p:cNvPr id="75" name="圆角矩形 74"/>
                <p:cNvSpPr/>
                <p:nvPr/>
              </p:nvSpPr>
              <p:spPr>
                <a:xfrm rot="16200000" flipV="1">
                  <a:off x="12072988" y="518121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6200000" flipV="1">
                  <a:off x="12072988" y="618134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 rot="16200000" flipV="1">
                  <a:off x="12072988" y="321750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圆角矩形 77"/>
                <p:cNvSpPr/>
                <p:nvPr/>
              </p:nvSpPr>
              <p:spPr>
                <a:xfrm rot="16200000" flipV="1">
                  <a:off x="12072988" y="42176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 rot="16200000" flipV="1">
                  <a:off x="12072987" y="21947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99"/>
              <p:cNvGrpSpPr/>
              <p:nvPr/>
            </p:nvGrpSpPr>
            <p:grpSpPr>
              <a:xfrm>
                <a:off x="11454105" y="252857"/>
                <a:ext cx="491115" cy="484287"/>
                <a:chOff x="1528923" y="220268"/>
                <a:chExt cx="1284096" cy="1266241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 rot="16200000" flipV="1">
                  <a:off x="1537850" y="211341"/>
                  <a:ext cx="1266241" cy="1284096"/>
                </a:xfrm>
                <a:prstGeom prst="roundRect">
                  <a:avLst>
                    <a:gd name="adj" fmla="val 5039"/>
                  </a:avLst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Freeform 96"/>
                <p:cNvSpPr/>
                <p:nvPr/>
              </p:nvSpPr>
              <p:spPr bwMode="auto">
                <a:xfrm>
                  <a:off x="1804148" y="499514"/>
                  <a:ext cx="733647" cy="707752"/>
                </a:xfrm>
                <a:custGeom>
                  <a:avLst/>
                  <a:gdLst>
                    <a:gd name="T0" fmla="*/ 184 w 216"/>
                    <a:gd name="T1" fmla="*/ 0 h 208"/>
                    <a:gd name="T2" fmla="*/ 152 w 216"/>
                    <a:gd name="T3" fmla="*/ 32 h 208"/>
                    <a:gd name="T4" fmla="*/ 154 w 216"/>
                    <a:gd name="T5" fmla="*/ 41 h 208"/>
                    <a:gd name="T6" fmla="*/ 60 w 216"/>
                    <a:gd name="T7" fmla="*/ 80 h 208"/>
                    <a:gd name="T8" fmla="*/ 32 w 216"/>
                    <a:gd name="T9" fmla="*/ 64 h 208"/>
                    <a:gd name="T10" fmla="*/ 0 w 216"/>
                    <a:gd name="T11" fmla="*/ 96 h 208"/>
                    <a:gd name="T12" fmla="*/ 32 w 216"/>
                    <a:gd name="T13" fmla="*/ 128 h 208"/>
                    <a:gd name="T14" fmla="*/ 56 w 216"/>
                    <a:gd name="T15" fmla="*/ 118 h 208"/>
                    <a:gd name="T16" fmla="*/ 116 w 216"/>
                    <a:gd name="T17" fmla="*/ 161 h 208"/>
                    <a:gd name="T18" fmla="*/ 112 w 216"/>
                    <a:gd name="T19" fmla="*/ 176 h 208"/>
                    <a:gd name="T20" fmla="*/ 144 w 216"/>
                    <a:gd name="T21" fmla="*/ 208 h 208"/>
                    <a:gd name="T22" fmla="*/ 176 w 216"/>
                    <a:gd name="T23" fmla="*/ 176 h 208"/>
                    <a:gd name="T24" fmla="*/ 144 w 216"/>
                    <a:gd name="T25" fmla="*/ 144 h 208"/>
                    <a:gd name="T26" fmla="*/ 121 w 216"/>
                    <a:gd name="T27" fmla="*/ 154 h 208"/>
                    <a:gd name="T28" fmla="*/ 61 w 216"/>
                    <a:gd name="T29" fmla="*/ 111 h 208"/>
                    <a:gd name="T30" fmla="*/ 64 w 216"/>
                    <a:gd name="T31" fmla="*/ 96 h 208"/>
                    <a:gd name="T32" fmla="*/ 63 w 216"/>
                    <a:gd name="T33" fmla="*/ 87 h 208"/>
                    <a:gd name="T34" fmla="*/ 157 w 216"/>
                    <a:gd name="T35" fmla="*/ 48 h 208"/>
                    <a:gd name="T36" fmla="*/ 184 w 216"/>
                    <a:gd name="T37" fmla="*/ 64 h 208"/>
                    <a:gd name="T38" fmla="*/ 216 w 216"/>
                    <a:gd name="T39" fmla="*/ 32 h 208"/>
                    <a:gd name="T40" fmla="*/ 184 w 216"/>
                    <a:gd name="T4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" h="208">
                      <a:moveTo>
                        <a:pt x="184" y="0"/>
                      </a:moveTo>
                      <a:cubicBezTo>
                        <a:pt x="167" y="0"/>
                        <a:pt x="152" y="14"/>
                        <a:pt x="152" y="32"/>
                      </a:cubicBezTo>
                      <a:cubicBezTo>
                        <a:pt x="152" y="35"/>
                        <a:pt x="153" y="38"/>
                        <a:pt x="154" y="4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55" y="70"/>
                        <a:pt x="44" y="64"/>
                        <a:pt x="32" y="64"/>
                      </a:cubicBezTo>
                      <a:cubicBezTo>
                        <a:pt x="15" y="64"/>
                        <a:pt x="0" y="78"/>
                        <a:pt x="0" y="96"/>
                      </a:cubicBezTo>
                      <a:cubicBezTo>
                        <a:pt x="0" y="113"/>
                        <a:pt x="15" y="128"/>
                        <a:pt x="32" y="128"/>
                      </a:cubicBezTo>
                      <a:cubicBezTo>
                        <a:pt x="42" y="128"/>
                        <a:pt x="50" y="124"/>
                        <a:pt x="56" y="118"/>
                      </a:cubicBezTo>
                      <a:cubicBezTo>
                        <a:pt x="116" y="161"/>
                        <a:pt x="116" y="161"/>
                        <a:pt x="116" y="161"/>
                      </a:cubicBezTo>
                      <a:cubicBezTo>
                        <a:pt x="114" y="165"/>
                        <a:pt x="112" y="170"/>
                        <a:pt x="112" y="176"/>
                      </a:cubicBezTo>
                      <a:cubicBezTo>
                        <a:pt x="112" y="193"/>
                        <a:pt x="127" y="208"/>
                        <a:pt x="144" y="208"/>
                      </a:cubicBezTo>
                      <a:cubicBezTo>
                        <a:pt x="162" y="208"/>
                        <a:pt x="176" y="193"/>
                        <a:pt x="176" y="176"/>
                      </a:cubicBezTo>
                      <a:cubicBezTo>
                        <a:pt x="176" y="158"/>
                        <a:pt x="162" y="144"/>
                        <a:pt x="144" y="144"/>
                      </a:cubicBezTo>
                      <a:cubicBezTo>
                        <a:pt x="135" y="144"/>
                        <a:pt x="127" y="148"/>
                        <a:pt x="121" y="154"/>
                      </a:cubicBezTo>
                      <a:cubicBezTo>
                        <a:pt x="61" y="111"/>
                        <a:pt x="61" y="111"/>
                        <a:pt x="61" y="111"/>
                      </a:cubicBezTo>
                      <a:cubicBezTo>
                        <a:pt x="63" y="107"/>
                        <a:pt x="64" y="101"/>
                        <a:pt x="64" y="96"/>
                      </a:cubicBezTo>
                      <a:cubicBezTo>
                        <a:pt x="64" y="93"/>
                        <a:pt x="64" y="90"/>
                        <a:pt x="63" y="87"/>
                      </a:cubicBezTo>
                      <a:cubicBezTo>
                        <a:pt x="157" y="48"/>
                        <a:pt x="157" y="48"/>
                        <a:pt x="157" y="48"/>
                      </a:cubicBezTo>
                      <a:cubicBezTo>
                        <a:pt x="162" y="57"/>
                        <a:pt x="173" y="64"/>
                        <a:pt x="184" y="64"/>
                      </a:cubicBezTo>
                      <a:cubicBezTo>
                        <a:pt x="202" y="64"/>
                        <a:pt x="216" y="49"/>
                        <a:pt x="216" y="32"/>
                      </a:cubicBezTo>
                      <a:cubicBezTo>
                        <a:pt x="216" y="14"/>
                        <a:pt x="202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AD1C21"/>
                    </a:solidFill>
                  </a:endParaRPr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9284089" y="348105"/>
              <a:ext cx="2170011" cy="55399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en-US" altLang="zh-CN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Increscence</a:t>
              </a:r>
              <a:endPara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algn="r"/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623" y="1068110"/>
            <a:ext cx="627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平台功能展示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0816" y="1909286"/>
            <a:ext cx="4788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）机构自存储，汇编特色资源</a:t>
            </a:r>
          </a:p>
        </p:txBody>
      </p:sp>
      <p:sp>
        <p:nvSpPr>
          <p:cNvPr id="5" name="矩形 4"/>
          <p:cNvSpPr/>
          <p:nvPr/>
        </p:nvSpPr>
        <p:spPr>
          <a:xfrm>
            <a:off x="939345" y="2544202"/>
            <a:ext cx="9429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单位学报、主题报告、老师课件、学校发文等特色资源也可同时配置到阅览室内，实现资源的整合，构建个性化知识整合平台。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18" y="3744530"/>
            <a:ext cx="7629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807273" y="252859"/>
            <a:ext cx="9384729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66" name="文本框 65"/>
          <p:cNvSpPr txBox="1"/>
          <p:nvPr/>
        </p:nvSpPr>
        <p:spPr>
          <a:xfrm>
            <a:off x="647718" y="267582"/>
            <a:ext cx="172354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</a:p>
        </p:txBody>
      </p:sp>
      <p:sp>
        <p:nvSpPr>
          <p:cNvPr id="67" name="矩形 66"/>
          <p:cNvSpPr/>
          <p:nvPr/>
        </p:nvSpPr>
        <p:spPr>
          <a:xfrm>
            <a:off x="2993043" y="324999"/>
            <a:ext cx="3522208" cy="38471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PRODUCT   INTRODUCTION</a:t>
            </a:r>
          </a:p>
        </p:txBody>
      </p:sp>
      <p:grpSp>
        <p:nvGrpSpPr>
          <p:cNvPr id="68" name="组 67"/>
          <p:cNvGrpSpPr/>
          <p:nvPr/>
        </p:nvGrpSpPr>
        <p:grpSpPr>
          <a:xfrm>
            <a:off x="9284090" y="252857"/>
            <a:ext cx="2907908" cy="649245"/>
            <a:chOff x="9284089" y="252856"/>
            <a:chExt cx="2907908" cy="649245"/>
          </a:xfrm>
        </p:grpSpPr>
        <p:grpSp>
          <p:nvGrpSpPr>
            <p:cNvPr id="69" name="组 68"/>
            <p:cNvGrpSpPr/>
            <p:nvPr/>
          </p:nvGrpSpPr>
          <p:grpSpPr>
            <a:xfrm>
              <a:off x="11454105" y="252856"/>
              <a:ext cx="737892" cy="484288"/>
              <a:chOff x="11454105" y="252856"/>
              <a:chExt cx="737892" cy="484288"/>
            </a:xfrm>
          </p:grpSpPr>
          <p:grpSp>
            <p:nvGrpSpPr>
              <p:cNvPr id="71" name="组 70"/>
              <p:cNvGrpSpPr/>
              <p:nvPr/>
            </p:nvGrpSpPr>
            <p:grpSpPr>
              <a:xfrm>
                <a:off x="12039604" y="252856"/>
                <a:ext cx="152393" cy="484287"/>
                <a:chOff x="12039604" y="252856"/>
                <a:chExt cx="152393" cy="484287"/>
              </a:xfrm>
            </p:grpSpPr>
            <p:sp>
              <p:nvSpPr>
                <p:cNvPr id="75" name="圆角矩形 74"/>
                <p:cNvSpPr/>
                <p:nvPr/>
              </p:nvSpPr>
              <p:spPr>
                <a:xfrm rot="16200000" flipV="1">
                  <a:off x="12072988" y="518121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6200000" flipV="1">
                  <a:off x="12072988" y="618134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 rot="16200000" flipV="1">
                  <a:off x="12072988" y="321750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圆角矩形 77"/>
                <p:cNvSpPr/>
                <p:nvPr/>
              </p:nvSpPr>
              <p:spPr>
                <a:xfrm rot="16200000" flipV="1">
                  <a:off x="12072988" y="42176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 rot="16200000" flipV="1">
                  <a:off x="12072987" y="21947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99"/>
              <p:cNvGrpSpPr/>
              <p:nvPr/>
            </p:nvGrpSpPr>
            <p:grpSpPr>
              <a:xfrm>
                <a:off x="11454105" y="252857"/>
                <a:ext cx="491115" cy="484287"/>
                <a:chOff x="1528923" y="220268"/>
                <a:chExt cx="1284096" cy="1266241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 rot="16200000" flipV="1">
                  <a:off x="1537850" y="211341"/>
                  <a:ext cx="1266241" cy="1284096"/>
                </a:xfrm>
                <a:prstGeom prst="roundRect">
                  <a:avLst>
                    <a:gd name="adj" fmla="val 5039"/>
                  </a:avLst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Freeform 96"/>
                <p:cNvSpPr/>
                <p:nvPr/>
              </p:nvSpPr>
              <p:spPr bwMode="auto">
                <a:xfrm>
                  <a:off x="1804148" y="499514"/>
                  <a:ext cx="733647" cy="707752"/>
                </a:xfrm>
                <a:custGeom>
                  <a:avLst/>
                  <a:gdLst>
                    <a:gd name="T0" fmla="*/ 184 w 216"/>
                    <a:gd name="T1" fmla="*/ 0 h 208"/>
                    <a:gd name="T2" fmla="*/ 152 w 216"/>
                    <a:gd name="T3" fmla="*/ 32 h 208"/>
                    <a:gd name="T4" fmla="*/ 154 w 216"/>
                    <a:gd name="T5" fmla="*/ 41 h 208"/>
                    <a:gd name="T6" fmla="*/ 60 w 216"/>
                    <a:gd name="T7" fmla="*/ 80 h 208"/>
                    <a:gd name="T8" fmla="*/ 32 w 216"/>
                    <a:gd name="T9" fmla="*/ 64 h 208"/>
                    <a:gd name="T10" fmla="*/ 0 w 216"/>
                    <a:gd name="T11" fmla="*/ 96 h 208"/>
                    <a:gd name="T12" fmla="*/ 32 w 216"/>
                    <a:gd name="T13" fmla="*/ 128 h 208"/>
                    <a:gd name="T14" fmla="*/ 56 w 216"/>
                    <a:gd name="T15" fmla="*/ 118 h 208"/>
                    <a:gd name="T16" fmla="*/ 116 w 216"/>
                    <a:gd name="T17" fmla="*/ 161 h 208"/>
                    <a:gd name="T18" fmla="*/ 112 w 216"/>
                    <a:gd name="T19" fmla="*/ 176 h 208"/>
                    <a:gd name="T20" fmla="*/ 144 w 216"/>
                    <a:gd name="T21" fmla="*/ 208 h 208"/>
                    <a:gd name="T22" fmla="*/ 176 w 216"/>
                    <a:gd name="T23" fmla="*/ 176 h 208"/>
                    <a:gd name="T24" fmla="*/ 144 w 216"/>
                    <a:gd name="T25" fmla="*/ 144 h 208"/>
                    <a:gd name="T26" fmla="*/ 121 w 216"/>
                    <a:gd name="T27" fmla="*/ 154 h 208"/>
                    <a:gd name="T28" fmla="*/ 61 w 216"/>
                    <a:gd name="T29" fmla="*/ 111 h 208"/>
                    <a:gd name="T30" fmla="*/ 64 w 216"/>
                    <a:gd name="T31" fmla="*/ 96 h 208"/>
                    <a:gd name="T32" fmla="*/ 63 w 216"/>
                    <a:gd name="T33" fmla="*/ 87 h 208"/>
                    <a:gd name="T34" fmla="*/ 157 w 216"/>
                    <a:gd name="T35" fmla="*/ 48 h 208"/>
                    <a:gd name="T36" fmla="*/ 184 w 216"/>
                    <a:gd name="T37" fmla="*/ 64 h 208"/>
                    <a:gd name="T38" fmla="*/ 216 w 216"/>
                    <a:gd name="T39" fmla="*/ 32 h 208"/>
                    <a:gd name="T40" fmla="*/ 184 w 216"/>
                    <a:gd name="T4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" h="208">
                      <a:moveTo>
                        <a:pt x="184" y="0"/>
                      </a:moveTo>
                      <a:cubicBezTo>
                        <a:pt x="167" y="0"/>
                        <a:pt x="152" y="14"/>
                        <a:pt x="152" y="32"/>
                      </a:cubicBezTo>
                      <a:cubicBezTo>
                        <a:pt x="152" y="35"/>
                        <a:pt x="153" y="38"/>
                        <a:pt x="154" y="4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55" y="70"/>
                        <a:pt x="44" y="64"/>
                        <a:pt x="32" y="64"/>
                      </a:cubicBezTo>
                      <a:cubicBezTo>
                        <a:pt x="15" y="64"/>
                        <a:pt x="0" y="78"/>
                        <a:pt x="0" y="96"/>
                      </a:cubicBezTo>
                      <a:cubicBezTo>
                        <a:pt x="0" y="113"/>
                        <a:pt x="15" y="128"/>
                        <a:pt x="32" y="128"/>
                      </a:cubicBezTo>
                      <a:cubicBezTo>
                        <a:pt x="42" y="128"/>
                        <a:pt x="50" y="124"/>
                        <a:pt x="56" y="118"/>
                      </a:cubicBezTo>
                      <a:cubicBezTo>
                        <a:pt x="116" y="161"/>
                        <a:pt x="116" y="161"/>
                        <a:pt x="116" y="161"/>
                      </a:cubicBezTo>
                      <a:cubicBezTo>
                        <a:pt x="114" y="165"/>
                        <a:pt x="112" y="170"/>
                        <a:pt x="112" y="176"/>
                      </a:cubicBezTo>
                      <a:cubicBezTo>
                        <a:pt x="112" y="193"/>
                        <a:pt x="127" y="208"/>
                        <a:pt x="144" y="208"/>
                      </a:cubicBezTo>
                      <a:cubicBezTo>
                        <a:pt x="162" y="208"/>
                        <a:pt x="176" y="193"/>
                        <a:pt x="176" y="176"/>
                      </a:cubicBezTo>
                      <a:cubicBezTo>
                        <a:pt x="176" y="158"/>
                        <a:pt x="162" y="144"/>
                        <a:pt x="144" y="144"/>
                      </a:cubicBezTo>
                      <a:cubicBezTo>
                        <a:pt x="135" y="144"/>
                        <a:pt x="127" y="148"/>
                        <a:pt x="121" y="154"/>
                      </a:cubicBezTo>
                      <a:cubicBezTo>
                        <a:pt x="61" y="111"/>
                        <a:pt x="61" y="111"/>
                        <a:pt x="61" y="111"/>
                      </a:cubicBezTo>
                      <a:cubicBezTo>
                        <a:pt x="63" y="107"/>
                        <a:pt x="64" y="101"/>
                        <a:pt x="64" y="96"/>
                      </a:cubicBezTo>
                      <a:cubicBezTo>
                        <a:pt x="64" y="93"/>
                        <a:pt x="64" y="90"/>
                        <a:pt x="63" y="87"/>
                      </a:cubicBezTo>
                      <a:cubicBezTo>
                        <a:pt x="157" y="48"/>
                        <a:pt x="157" y="48"/>
                        <a:pt x="157" y="48"/>
                      </a:cubicBezTo>
                      <a:cubicBezTo>
                        <a:pt x="162" y="57"/>
                        <a:pt x="173" y="64"/>
                        <a:pt x="184" y="64"/>
                      </a:cubicBezTo>
                      <a:cubicBezTo>
                        <a:pt x="202" y="64"/>
                        <a:pt x="216" y="49"/>
                        <a:pt x="216" y="32"/>
                      </a:cubicBezTo>
                      <a:cubicBezTo>
                        <a:pt x="216" y="14"/>
                        <a:pt x="202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AD1C21"/>
                    </a:solidFill>
                  </a:endParaRPr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9284089" y="348105"/>
              <a:ext cx="2170011" cy="55399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en-US" altLang="zh-CN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Increscence</a:t>
              </a:r>
              <a:endPara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algn="r"/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623" y="1068110"/>
            <a:ext cx="627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平台功能展示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0816" y="1693625"/>
            <a:ext cx="4169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）暂存架，批量传送功能</a:t>
            </a:r>
          </a:p>
        </p:txBody>
      </p:sp>
      <p:sp>
        <p:nvSpPr>
          <p:cNvPr id="5" name="矩形 4"/>
          <p:cNvSpPr/>
          <p:nvPr/>
        </p:nvSpPr>
        <p:spPr>
          <a:xfrm>
            <a:off x="914868" y="2155290"/>
            <a:ext cx="9429750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输入邮箱注册后，可实现购物车功能，并进行批量传送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91" y="2790468"/>
            <a:ext cx="7873808" cy="39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-21102" y="2847434"/>
            <a:ext cx="12213103" cy="1296345"/>
            <a:chOff x="-21102" y="2847433"/>
            <a:chExt cx="12213102" cy="1296345"/>
          </a:xfrm>
        </p:grpSpPr>
        <p:sp>
          <p:nvSpPr>
            <p:cNvPr id="51" name="矩形 50"/>
            <p:cNvSpPr/>
            <p:nvPr/>
          </p:nvSpPr>
          <p:spPr>
            <a:xfrm flipH="1">
              <a:off x="0" y="2872348"/>
              <a:ext cx="12192000" cy="125206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8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 rot="10800000" flipV="1">
              <a:off x="464451" y="2847433"/>
              <a:ext cx="1273995" cy="1291039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zh-CN" altLang="en-US" sz="6000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015674" y="3077396"/>
              <a:ext cx="2749467" cy="769439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zh-CN" altLang="en-US" sz="4400" spc="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使用方法</a:t>
              </a:r>
            </a:p>
          </p:txBody>
        </p:sp>
        <p:grpSp>
          <p:nvGrpSpPr>
            <p:cNvPr id="3" name="组 2"/>
            <p:cNvGrpSpPr/>
            <p:nvPr/>
          </p:nvGrpSpPr>
          <p:grpSpPr>
            <a:xfrm>
              <a:off x="-21102" y="2858492"/>
              <a:ext cx="242777" cy="1285286"/>
              <a:chOff x="-21102" y="2858492"/>
              <a:chExt cx="242777" cy="1285286"/>
            </a:xfrm>
          </p:grpSpPr>
          <p:sp>
            <p:nvSpPr>
              <p:cNvPr id="46" name="圆角矩形 45"/>
              <p:cNvSpPr/>
              <p:nvPr/>
            </p:nvSpPr>
            <p:spPr>
              <a:xfrm rot="16200000" flipV="1">
                <a:off x="-13338" y="3643334"/>
                <a:ext cx="227250" cy="242777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圆角矩形 46"/>
              <p:cNvSpPr/>
              <p:nvPr/>
            </p:nvSpPr>
            <p:spPr>
              <a:xfrm rot="16200000" flipV="1">
                <a:off x="-13338" y="3908764"/>
                <a:ext cx="227250" cy="242777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圆角矩形 47"/>
              <p:cNvSpPr/>
              <p:nvPr/>
            </p:nvSpPr>
            <p:spPr>
              <a:xfrm rot="16200000" flipV="1">
                <a:off x="-13338" y="3122170"/>
                <a:ext cx="227250" cy="242777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圆角矩形 48"/>
              <p:cNvSpPr/>
              <p:nvPr/>
            </p:nvSpPr>
            <p:spPr>
              <a:xfrm rot="16200000" flipV="1">
                <a:off x="-13338" y="3387600"/>
                <a:ext cx="227250" cy="242777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16200000" flipV="1">
                <a:off x="-13338" y="2850728"/>
                <a:ext cx="227250" cy="242777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5168733" y="3278156"/>
              <a:ext cx="2794800" cy="461663"/>
            </a:xfrm>
            <a:prstGeom prst="rect">
              <a:avLst/>
            </a:prstGeom>
          </p:spPr>
          <p:txBody>
            <a:bodyPr wrap="none" lIns="91438" tIns="45719" rIns="91438" bIns="45719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SYSTEM   DESIGN</a:t>
              </a: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9284090" y="252857"/>
            <a:ext cx="2907908" cy="484288"/>
            <a:chOff x="9284089" y="252856"/>
            <a:chExt cx="2907908" cy="484288"/>
          </a:xfrm>
        </p:grpSpPr>
        <p:grpSp>
          <p:nvGrpSpPr>
            <p:cNvPr id="28" name="组 27"/>
            <p:cNvGrpSpPr/>
            <p:nvPr/>
          </p:nvGrpSpPr>
          <p:grpSpPr>
            <a:xfrm>
              <a:off x="11454105" y="252856"/>
              <a:ext cx="737892" cy="484288"/>
              <a:chOff x="11454105" y="252856"/>
              <a:chExt cx="737892" cy="484288"/>
            </a:xfrm>
          </p:grpSpPr>
          <p:grpSp>
            <p:nvGrpSpPr>
              <p:cNvPr id="30" name="组 29"/>
              <p:cNvGrpSpPr/>
              <p:nvPr/>
            </p:nvGrpSpPr>
            <p:grpSpPr>
              <a:xfrm>
                <a:off x="12039604" y="252856"/>
                <a:ext cx="152393" cy="484287"/>
                <a:chOff x="12039604" y="252856"/>
                <a:chExt cx="152393" cy="484287"/>
              </a:xfrm>
            </p:grpSpPr>
            <p:sp>
              <p:nvSpPr>
                <p:cNvPr id="34" name="圆角矩形 33"/>
                <p:cNvSpPr/>
                <p:nvPr/>
              </p:nvSpPr>
              <p:spPr>
                <a:xfrm rot="16200000" flipV="1">
                  <a:off x="12072988" y="518121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圆角矩形 34"/>
                <p:cNvSpPr/>
                <p:nvPr/>
              </p:nvSpPr>
              <p:spPr>
                <a:xfrm rot="16200000" flipV="1">
                  <a:off x="12072988" y="618134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圆角矩形 35"/>
                <p:cNvSpPr/>
                <p:nvPr/>
              </p:nvSpPr>
              <p:spPr>
                <a:xfrm rot="16200000" flipV="1">
                  <a:off x="12072988" y="321750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圆角矩形 36"/>
                <p:cNvSpPr/>
                <p:nvPr/>
              </p:nvSpPr>
              <p:spPr>
                <a:xfrm rot="16200000" flipV="1">
                  <a:off x="12072988" y="42176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 rot="16200000" flipV="1">
                  <a:off x="12072987" y="21947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99"/>
              <p:cNvGrpSpPr/>
              <p:nvPr/>
            </p:nvGrpSpPr>
            <p:grpSpPr>
              <a:xfrm>
                <a:off x="11454105" y="252857"/>
                <a:ext cx="491115" cy="484287"/>
                <a:chOff x="1528923" y="220268"/>
                <a:chExt cx="1284096" cy="1266241"/>
              </a:xfrm>
            </p:grpSpPr>
            <p:sp>
              <p:nvSpPr>
                <p:cNvPr id="32" name="圆角矩形 31"/>
                <p:cNvSpPr/>
                <p:nvPr/>
              </p:nvSpPr>
              <p:spPr>
                <a:xfrm rot="16200000" flipV="1">
                  <a:off x="1537850" y="211341"/>
                  <a:ext cx="1266241" cy="1284096"/>
                </a:xfrm>
                <a:prstGeom prst="roundRect">
                  <a:avLst>
                    <a:gd name="adj" fmla="val 5039"/>
                  </a:avLst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Freeform 96"/>
                <p:cNvSpPr/>
                <p:nvPr/>
              </p:nvSpPr>
              <p:spPr bwMode="auto">
                <a:xfrm>
                  <a:off x="1804148" y="499514"/>
                  <a:ext cx="733647" cy="707752"/>
                </a:xfrm>
                <a:custGeom>
                  <a:avLst/>
                  <a:gdLst>
                    <a:gd name="T0" fmla="*/ 184 w 216"/>
                    <a:gd name="T1" fmla="*/ 0 h 208"/>
                    <a:gd name="T2" fmla="*/ 152 w 216"/>
                    <a:gd name="T3" fmla="*/ 32 h 208"/>
                    <a:gd name="T4" fmla="*/ 154 w 216"/>
                    <a:gd name="T5" fmla="*/ 41 h 208"/>
                    <a:gd name="T6" fmla="*/ 60 w 216"/>
                    <a:gd name="T7" fmla="*/ 80 h 208"/>
                    <a:gd name="T8" fmla="*/ 32 w 216"/>
                    <a:gd name="T9" fmla="*/ 64 h 208"/>
                    <a:gd name="T10" fmla="*/ 0 w 216"/>
                    <a:gd name="T11" fmla="*/ 96 h 208"/>
                    <a:gd name="T12" fmla="*/ 32 w 216"/>
                    <a:gd name="T13" fmla="*/ 128 h 208"/>
                    <a:gd name="T14" fmla="*/ 56 w 216"/>
                    <a:gd name="T15" fmla="*/ 118 h 208"/>
                    <a:gd name="T16" fmla="*/ 116 w 216"/>
                    <a:gd name="T17" fmla="*/ 161 h 208"/>
                    <a:gd name="T18" fmla="*/ 112 w 216"/>
                    <a:gd name="T19" fmla="*/ 176 h 208"/>
                    <a:gd name="T20" fmla="*/ 144 w 216"/>
                    <a:gd name="T21" fmla="*/ 208 h 208"/>
                    <a:gd name="T22" fmla="*/ 176 w 216"/>
                    <a:gd name="T23" fmla="*/ 176 h 208"/>
                    <a:gd name="T24" fmla="*/ 144 w 216"/>
                    <a:gd name="T25" fmla="*/ 144 h 208"/>
                    <a:gd name="T26" fmla="*/ 121 w 216"/>
                    <a:gd name="T27" fmla="*/ 154 h 208"/>
                    <a:gd name="T28" fmla="*/ 61 w 216"/>
                    <a:gd name="T29" fmla="*/ 111 h 208"/>
                    <a:gd name="T30" fmla="*/ 64 w 216"/>
                    <a:gd name="T31" fmla="*/ 96 h 208"/>
                    <a:gd name="T32" fmla="*/ 63 w 216"/>
                    <a:gd name="T33" fmla="*/ 87 h 208"/>
                    <a:gd name="T34" fmla="*/ 157 w 216"/>
                    <a:gd name="T35" fmla="*/ 48 h 208"/>
                    <a:gd name="T36" fmla="*/ 184 w 216"/>
                    <a:gd name="T37" fmla="*/ 64 h 208"/>
                    <a:gd name="T38" fmla="*/ 216 w 216"/>
                    <a:gd name="T39" fmla="*/ 32 h 208"/>
                    <a:gd name="T40" fmla="*/ 184 w 216"/>
                    <a:gd name="T4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" h="208">
                      <a:moveTo>
                        <a:pt x="184" y="0"/>
                      </a:moveTo>
                      <a:cubicBezTo>
                        <a:pt x="167" y="0"/>
                        <a:pt x="152" y="14"/>
                        <a:pt x="152" y="32"/>
                      </a:cubicBezTo>
                      <a:cubicBezTo>
                        <a:pt x="152" y="35"/>
                        <a:pt x="153" y="38"/>
                        <a:pt x="154" y="4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55" y="70"/>
                        <a:pt x="44" y="64"/>
                        <a:pt x="32" y="64"/>
                      </a:cubicBezTo>
                      <a:cubicBezTo>
                        <a:pt x="15" y="64"/>
                        <a:pt x="0" y="78"/>
                        <a:pt x="0" y="96"/>
                      </a:cubicBezTo>
                      <a:cubicBezTo>
                        <a:pt x="0" y="113"/>
                        <a:pt x="15" y="128"/>
                        <a:pt x="32" y="128"/>
                      </a:cubicBezTo>
                      <a:cubicBezTo>
                        <a:pt x="42" y="128"/>
                        <a:pt x="50" y="124"/>
                        <a:pt x="56" y="118"/>
                      </a:cubicBezTo>
                      <a:cubicBezTo>
                        <a:pt x="116" y="161"/>
                        <a:pt x="116" y="161"/>
                        <a:pt x="116" y="161"/>
                      </a:cubicBezTo>
                      <a:cubicBezTo>
                        <a:pt x="114" y="165"/>
                        <a:pt x="112" y="170"/>
                        <a:pt x="112" y="176"/>
                      </a:cubicBezTo>
                      <a:cubicBezTo>
                        <a:pt x="112" y="193"/>
                        <a:pt x="127" y="208"/>
                        <a:pt x="144" y="208"/>
                      </a:cubicBezTo>
                      <a:cubicBezTo>
                        <a:pt x="162" y="208"/>
                        <a:pt x="176" y="193"/>
                        <a:pt x="176" y="176"/>
                      </a:cubicBezTo>
                      <a:cubicBezTo>
                        <a:pt x="176" y="158"/>
                        <a:pt x="162" y="144"/>
                        <a:pt x="144" y="144"/>
                      </a:cubicBezTo>
                      <a:cubicBezTo>
                        <a:pt x="135" y="144"/>
                        <a:pt x="127" y="148"/>
                        <a:pt x="121" y="154"/>
                      </a:cubicBezTo>
                      <a:cubicBezTo>
                        <a:pt x="61" y="111"/>
                        <a:pt x="61" y="111"/>
                        <a:pt x="61" y="111"/>
                      </a:cubicBezTo>
                      <a:cubicBezTo>
                        <a:pt x="63" y="107"/>
                        <a:pt x="64" y="101"/>
                        <a:pt x="64" y="96"/>
                      </a:cubicBezTo>
                      <a:cubicBezTo>
                        <a:pt x="64" y="93"/>
                        <a:pt x="64" y="90"/>
                        <a:pt x="63" y="87"/>
                      </a:cubicBezTo>
                      <a:cubicBezTo>
                        <a:pt x="157" y="48"/>
                        <a:pt x="157" y="48"/>
                        <a:pt x="157" y="48"/>
                      </a:cubicBezTo>
                      <a:cubicBezTo>
                        <a:pt x="162" y="57"/>
                        <a:pt x="173" y="64"/>
                        <a:pt x="184" y="64"/>
                      </a:cubicBezTo>
                      <a:cubicBezTo>
                        <a:pt x="202" y="64"/>
                        <a:pt x="216" y="49"/>
                        <a:pt x="216" y="32"/>
                      </a:cubicBezTo>
                      <a:cubicBezTo>
                        <a:pt x="216" y="14"/>
                        <a:pt x="202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AD1C21"/>
                    </a:solidFill>
                  </a:endParaRPr>
                </a:p>
              </p:txBody>
            </p:sp>
          </p:grpSp>
        </p:grpSp>
        <p:sp>
          <p:nvSpPr>
            <p:cNvPr id="29" name="文本框 28"/>
            <p:cNvSpPr txBox="1"/>
            <p:nvPr/>
          </p:nvSpPr>
          <p:spPr>
            <a:xfrm>
              <a:off x="9284089" y="316355"/>
              <a:ext cx="2170011" cy="323163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en-US" altLang="zh-CN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Increscence</a:t>
              </a:r>
              <a:endPara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807273" y="252859"/>
            <a:ext cx="9384729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66" name="文本框 65"/>
          <p:cNvSpPr txBox="1"/>
          <p:nvPr/>
        </p:nvSpPr>
        <p:spPr>
          <a:xfrm>
            <a:off x="647718" y="267582"/>
            <a:ext cx="172354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</a:p>
        </p:txBody>
      </p:sp>
      <p:sp>
        <p:nvSpPr>
          <p:cNvPr id="67" name="矩形 66"/>
          <p:cNvSpPr/>
          <p:nvPr/>
        </p:nvSpPr>
        <p:spPr>
          <a:xfrm>
            <a:off x="2922357" y="324999"/>
            <a:ext cx="2253879" cy="38471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  DESIGN</a:t>
            </a:r>
          </a:p>
        </p:txBody>
      </p:sp>
      <p:grpSp>
        <p:nvGrpSpPr>
          <p:cNvPr id="68" name="组 67"/>
          <p:cNvGrpSpPr/>
          <p:nvPr/>
        </p:nvGrpSpPr>
        <p:grpSpPr>
          <a:xfrm>
            <a:off x="9284090" y="252857"/>
            <a:ext cx="2907908" cy="649245"/>
            <a:chOff x="9284089" y="252856"/>
            <a:chExt cx="2907908" cy="649245"/>
          </a:xfrm>
        </p:grpSpPr>
        <p:grpSp>
          <p:nvGrpSpPr>
            <p:cNvPr id="69" name="组 68"/>
            <p:cNvGrpSpPr/>
            <p:nvPr/>
          </p:nvGrpSpPr>
          <p:grpSpPr>
            <a:xfrm>
              <a:off x="11454105" y="252856"/>
              <a:ext cx="737892" cy="484288"/>
              <a:chOff x="11454105" y="252856"/>
              <a:chExt cx="737892" cy="484288"/>
            </a:xfrm>
          </p:grpSpPr>
          <p:grpSp>
            <p:nvGrpSpPr>
              <p:cNvPr id="71" name="组 70"/>
              <p:cNvGrpSpPr/>
              <p:nvPr/>
            </p:nvGrpSpPr>
            <p:grpSpPr>
              <a:xfrm>
                <a:off x="12039604" y="252856"/>
                <a:ext cx="152393" cy="484287"/>
                <a:chOff x="12039604" y="252856"/>
                <a:chExt cx="152393" cy="484287"/>
              </a:xfrm>
            </p:grpSpPr>
            <p:sp>
              <p:nvSpPr>
                <p:cNvPr id="75" name="圆角矩形 74"/>
                <p:cNvSpPr/>
                <p:nvPr/>
              </p:nvSpPr>
              <p:spPr>
                <a:xfrm rot="16200000" flipV="1">
                  <a:off x="12072988" y="518121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6200000" flipV="1">
                  <a:off x="12072988" y="618134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 rot="16200000" flipV="1">
                  <a:off x="12072988" y="321750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圆角矩形 77"/>
                <p:cNvSpPr/>
                <p:nvPr/>
              </p:nvSpPr>
              <p:spPr>
                <a:xfrm rot="16200000" flipV="1">
                  <a:off x="12072988" y="42176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 rot="16200000" flipV="1">
                  <a:off x="12072987" y="21947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99"/>
              <p:cNvGrpSpPr/>
              <p:nvPr/>
            </p:nvGrpSpPr>
            <p:grpSpPr>
              <a:xfrm>
                <a:off x="11454105" y="252857"/>
                <a:ext cx="491115" cy="484287"/>
                <a:chOff x="1528923" y="220268"/>
                <a:chExt cx="1284096" cy="1266241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 rot="16200000" flipV="1">
                  <a:off x="1537850" y="211341"/>
                  <a:ext cx="1266241" cy="1284096"/>
                </a:xfrm>
                <a:prstGeom prst="roundRect">
                  <a:avLst>
                    <a:gd name="adj" fmla="val 5039"/>
                  </a:avLst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Freeform 96"/>
                <p:cNvSpPr/>
                <p:nvPr/>
              </p:nvSpPr>
              <p:spPr bwMode="auto">
                <a:xfrm>
                  <a:off x="1804148" y="499514"/>
                  <a:ext cx="733647" cy="707752"/>
                </a:xfrm>
                <a:custGeom>
                  <a:avLst/>
                  <a:gdLst>
                    <a:gd name="T0" fmla="*/ 184 w 216"/>
                    <a:gd name="T1" fmla="*/ 0 h 208"/>
                    <a:gd name="T2" fmla="*/ 152 w 216"/>
                    <a:gd name="T3" fmla="*/ 32 h 208"/>
                    <a:gd name="T4" fmla="*/ 154 w 216"/>
                    <a:gd name="T5" fmla="*/ 41 h 208"/>
                    <a:gd name="T6" fmla="*/ 60 w 216"/>
                    <a:gd name="T7" fmla="*/ 80 h 208"/>
                    <a:gd name="T8" fmla="*/ 32 w 216"/>
                    <a:gd name="T9" fmla="*/ 64 h 208"/>
                    <a:gd name="T10" fmla="*/ 0 w 216"/>
                    <a:gd name="T11" fmla="*/ 96 h 208"/>
                    <a:gd name="T12" fmla="*/ 32 w 216"/>
                    <a:gd name="T13" fmla="*/ 128 h 208"/>
                    <a:gd name="T14" fmla="*/ 56 w 216"/>
                    <a:gd name="T15" fmla="*/ 118 h 208"/>
                    <a:gd name="T16" fmla="*/ 116 w 216"/>
                    <a:gd name="T17" fmla="*/ 161 h 208"/>
                    <a:gd name="T18" fmla="*/ 112 w 216"/>
                    <a:gd name="T19" fmla="*/ 176 h 208"/>
                    <a:gd name="T20" fmla="*/ 144 w 216"/>
                    <a:gd name="T21" fmla="*/ 208 h 208"/>
                    <a:gd name="T22" fmla="*/ 176 w 216"/>
                    <a:gd name="T23" fmla="*/ 176 h 208"/>
                    <a:gd name="T24" fmla="*/ 144 w 216"/>
                    <a:gd name="T25" fmla="*/ 144 h 208"/>
                    <a:gd name="T26" fmla="*/ 121 w 216"/>
                    <a:gd name="T27" fmla="*/ 154 h 208"/>
                    <a:gd name="T28" fmla="*/ 61 w 216"/>
                    <a:gd name="T29" fmla="*/ 111 h 208"/>
                    <a:gd name="T30" fmla="*/ 64 w 216"/>
                    <a:gd name="T31" fmla="*/ 96 h 208"/>
                    <a:gd name="T32" fmla="*/ 63 w 216"/>
                    <a:gd name="T33" fmla="*/ 87 h 208"/>
                    <a:gd name="T34" fmla="*/ 157 w 216"/>
                    <a:gd name="T35" fmla="*/ 48 h 208"/>
                    <a:gd name="T36" fmla="*/ 184 w 216"/>
                    <a:gd name="T37" fmla="*/ 64 h 208"/>
                    <a:gd name="T38" fmla="*/ 216 w 216"/>
                    <a:gd name="T39" fmla="*/ 32 h 208"/>
                    <a:gd name="T40" fmla="*/ 184 w 216"/>
                    <a:gd name="T4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" h="208">
                      <a:moveTo>
                        <a:pt x="184" y="0"/>
                      </a:moveTo>
                      <a:cubicBezTo>
                        <a:pt x="167" y="0"/>
                        <a:pt x="152" y="14"/>
                        <a:pt x="152" y="32"/>
                      </a:cubicBezTo>
                      <a:cubicBezTo>
                        <a:pt x="152" y="35"/>
                        <a:pt x="153" y="38"/>
                        <a:pt x="154" y="4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55" y="70"/>
                        <a:pt x="44" y="64"/>
                        <a:pt x="32" y="64"/>
                      </a:cubicBezTo>
                      <a:cubicBezTo>
                        <a:pt x="15" y="64"/>
                        <a:pt x="0" y="78"/>
                        <a:pt x="0" y="96"/>
                      </a:cubicBezTo>
                      <a:cubicBezTo>
                        <a:pt x="0" y="113"/>
                        <a:pt x="15" y="128"/>
                        <a:pt x="32" y="128"/>
                      </a:cubicBezTo>
                      <a:cubicBezTo>
                        <a:pt x="42" y="128"/>
                        <a:pt x="50" y="124"/>
                        <a:pt x="56" y="118"/>
                      </a:cubicBezTo>
                      <a:cubicBezTo>
                        <a:pt x="116" y="161"/>
                        <a:pt x="116" y="161"/>
                        <a:pt x="116" y="161"/>
                      </a:cubicBezTo>
                      <a:cubicBezTo>
                        <a:pt x="114" y="165"/>
                        <a:pt x="112" y="170"/>
                        <a:pt x="112" y="176"/>
                      </a:cubicBezTo>
                      <a:cubicBezTo>
                        <a:pt x="112" y="193"/>
                        <a:pt x="127" y="208"/>
                        <a:pt x="144" y="208"/>
                      </a:cubicBezTo>
                      <a:cubicBezTo>
                        <a:pt x="162" y="208"/>
                        <a:pt x="176" y="193"/>
                        <a:pt x="176" y="176"/>
                      </a:cubicBezTo>
                      <a:cubicBezTo>
                        <a:pt x="176" y="158"/>
                        <a:pt x="162" y="144"/>
                        <a:pt x="144" y="144"/>
                      </a:cubicBezTo>
                      <a:cubicBezTo>
                        <a:pt x="135" y="144"/>
                        <a:pt x="127" y="148"/>
                        <a:pt x="121" y="154"/>
                      </a:cubicBezTo>
                      <a:cubicBezTo>
                        <a:pt x="61" y="111"/>
                        <a:pt x="61" y="111"/>
                        <a:pt x="61" y="111"/>
                      </a:cubicBezTo>
                      <a:cubicBezTo>
                        <a:pt x="63" y="107"/>
                        <a:pt x="64" y="101"/>
                        <a:pt x="64" y="96"/>
                      </a:cubicBezTo>
                      <a:cubicBezTo>
                        <a:pt x="64" y="93"/>
                        <a:pt x="64" y="90"/>
                        <a:pt x="63" y="87"/>
                      </a:cubicBezTo>
                      <a:cubicBezTo>
                        <a:pt x="157" y="48"/>
                        <a:pt x="157" y="48"/>
                        <a:pt x="157" y="48"/>
                      </a:cubicBezTo>
                      <a:cubicBezTo>
                        <a:pt x="162" y="57"/>
                        <a:pt x="173" y="64"/>
                        <a:pt x="184" y="64"/>
                      </a:cubicBezTo>
                      <a:cubicBezTo>
                        <a:pt x="202" y="64"/>
                        <a:pt x="216" y="49"/>
                        <a:pt x="216" y="32"/>
                      </a:cubicBezTo>
                      <a:cubicBezTo>
                        <a:pt x="216" y="14"/>
                        <a:pt x="202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AD1C21"/>
                    </a:solidFill>
                  </a:endParaRPr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9284089" y="348105"/>
              <a:ext cx="2170011" cy="55399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en-US" altLang="zh-CN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Increscence</a:t>
              </a:r>
              <a:endPara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algn="r"/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623" y="1068110"/>
            <a:ext cx="546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、进入检索页面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0100" y="1997958"/>
            <a:ext cx="10325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图书馆主页的“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外文数字资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资源”栏目下链接新学术外文数字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期刊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阅览室网址或直接输入网址</a:t>
            </a:r>
            <a:r>
              <a:rPr lang="en-US" altLang="zh-CN" sz="2400" u="sng" dirty="0">
                <a:latin typeface="宋体" panose="02010600030101010101" pitchFamily="2" charset="-122"/>
                <a:ea typeface="宋体" panose="02010600030101010101" pitchFamily="2" charset="-122"/>
              </a:rPr>
              <a:t>http://aps.sytu.newacademic.net/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，进入阅览室主页，再根据需要选择相应的子系统进入即可。</a:t>
            </a:r>
          </a:p>
        </p:txBody>
      </p:sp>
      <p:pic>
        <p:nvPicPr>
          <p:cNvPr id="9218" name="Picture 2" descr="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19" y="1424362"/>
            <a:ext cx="6642880" cy="50610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2807273" y="252859"/>
            <a:ext cx="9384729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chemeClr val="accent5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65" name="圆角矩形 64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66" name="文本框 65"/>
          <p:cNvSpPr txBox="1"/>
          <p:nvPr/>
        </p:nvSpPr>
        <p:spPr>
          <a:xfrm>
            <a:off x="647718" y="267582"/>
            <a:ext cx="1723541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24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</a:p>
        </p:txBody>
      </p:sp>
      <p:sp>
        <p:nvSpPr>
          <p:cNvPr id="67" name="矩形 66"/>
          <p:cNvSpPr/>
          <p:nvPr/>
        </p:nvSpPr>
        <p:spPr>
          <a:xfrm>
            <a:off x="2922357" y="324999"/>
            <a:ext cx="2253879" cy="38471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  DESIGN</a:t>
            </a:r>
          </a:p>
        </p:txBody>
      </p:sp>
      <p:grpSp>
        <p:nvGrpSpPr>
          <p:cNvPr id="68" name="组 67"/>
          <p:cNvGrpSpPr/>
          <p:nvPr/>
        </p:nvGrpSpPr>
        <p:grpSpPr>
          <a:xfrm>
            <a:off x="9284090" y="252857"/>
            <a:ext cx="2907908" cy="649245"/>
            <a:chOff x="9284089" y="252856"/>
            <a:chExt cx="2907908" cy="649245"/>
          </a:xfrm>
        </p:grpSpPr>
        <p:grpSp>
          <p:nvGrpSpPr>
            <p:cNvPr id="69" name="组 68"/>
            <p:cNvGrpSpPr/>
            <p:nvPr/>
          </p:nvGrpSpPr>
          <p:grpSpPr>
            <a:xfrm>
              <a:off x="11454105" y="252856"/>
              <a:ext cx="737892" cy="484288"/>
              <a:chOff x="11454105" y="252856"/>
              <a:chExt cx="737892" cy="484288"/>
            </a:xfrm>
          </p:grpSpPr>
          <p:grpSp>
            <p:nvGrpSpPr>
              <p:cNvPr id="71" name="组 70"/>
              <p:cNvGrpSpPr/>
              <p:nvPr/>
            </p:nvGrpSpPr>
            <p:grpSpPr>
              <a:xfrm>
                <a:off x="12039604" y="252856"/>
                <a:ext cx="152393" cy="484287"/>
                <a:chOff x="12039604" y="252856"/>
                <a:chExt cx="152393" cy="484287"/>
              </a:xfrm>
            </p:grpSpPr>
            <p:sp>
              <p:nvSpPr>
                <p:cNvPr id="75" name="圆角矩形 74"/>
                <p:cNvSpPr/>
                <p:nvPr/>
              </p:nvSpPr>
              <p:spPr>
                <a:xfrm rot="16200000" flipV="1">
                  <a:off x="12072988" y="518121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圆角矩形 75"/>
                <p:cNvSpPr/>
                <p:nvPr/>
              </p:nvSpPr>
              <p:spPr>
                <a:xfrm rot="16200000" flipV="1">
                  <a:off x="12072988" y="618134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 rot="16200000" flipV="1">
                  <a:off x="12072988" y="321750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4472C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圆角矩形 77"/>
                <p:cNvSpPr/>
                <p:nvPr/>
              </p:nvSpPr>
              <p:spPr>
                <a:xfrm rot="16200000" flipV="1">
                  <a:off x="12072988" y="42176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 rot="16200000" flipV="1">
                  <a:off x="12072987" y="219473"/>
                  <a:ext cx="85626" cy="152392"/>
                </a:xfrm>
                <a:prstGeom prst="roundRect">
                  <a:avLst>
                    <a:gd name="adj" fmla="val 5039"/>
                  </a:avLst>
                </a:prstGeom>
                <a:solidFill>
                  <a:srgbClr val="2F5597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99"/>
              <p:cNvGrpSpPr/>
              <p:nvPr/>
            </p:nvGrpSpPr>
            <p:grpSpPr>
              <a:xfrm>
                <a:off x="11454105" y="252857"/>
                <a:ext cx="491115" cy="484287"/>
                <a:chOff x="1528923" y="220268"/>
                <a:chExt cx="1284096" cy="1266241"/>
              </a:xfrm>
            </p:grpSpPr>
            <p:sp>
              <p:nvSpPr>
                <p:cNvPr id="73" name="圆角矩形 72"/>
                <p:cNvSpPr/>
                <p:nvPr/>
              </p:nvSpPr>
              <p:spPr>
                <a:xfrm rot="16200000" flipV="1">
                  <a:off x="1537850" y="211341"/>
                  <a:ext cx="1266241" cy="1284096"/>
                </a:xfrm>
                <a:prstGeom prst="roundRect">
                  <a:avLst>
                    <a:gd name="adj" fmla="val 5039"/>
                  </a:avLst>
                </a:prstGeom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Freeform 96"/>
                <p:cNvSpPr/>
                <p:nvPr/>
              </p:nvSpPr>
              <p:spPr bwMode="auto">
                <a:xfrm>
                  <a:off x="1804148" y="499514"/>
                  <a:ext cx="733647" cy="707752"/>
                </a:xfrm>
                <a:custGeom>
                  <a:avLst/>
                  <a:gdLst>
                    <a:gd name="T0" fmla="*/ 184 w 216"/>
                    <a:gd name="T1" fmla="*/ 0 h 208"/>
                    <a:gd name="T2" fmla="*/ 152 w 216"/>
                    <a:gd name="T3" fmla="*/ 32 h 208"/>
                    <a:gd name="T4" fmla="*/ 154 w 216"/>
                    <a:gd name="T5" fmla="*/ 41 h 208"/>
                    <a:gd name="T6" fmla="*/ 60 w 216"/>
                    <a:gd name="T7" fmla="*/ 80 h 208"/>
                    <a:gd name="T8" fmla="*/ 32 w 216"/>
                    <a:gd name="T9" fmla="*/ 64 h 208"/>
                    <a:gd name="T10" fmla="*/ 0 w 216"/>
                    <a:gd name="T11" fmla="*/ 96 h 208"/>
                    <a:gd name="T12" fmla="*/ 32 w 216"/>
                    <a:gd name="T13" fmla="*/ 128 h 208"/>
                    <a:gd name="T14" fmla="*/ 56 w 216"/>
                    <a:gd name="T15" fmla="*/ 118 h 208"/>
                    <a:gd name="T16" fmla="*/ 116 w 216"/>
                    <a:gd name="T17" fmla="*/ 161 h 208"/>
                    <a:gd name="T18" fmla="*/ 112 w 216"/>
                    <a:gd name="T19" fmla="*/ 176 h 208"/>
                    <a:gd name="T20" fmla="*/ 144 w 216"/>
                    <a:gd name="T21" fmla="*/ 208 h 208"/>
                    <a:gd name="T22" fmla="*/ 176 w 216"/>
                    <a:gd name="T23" fmla="*/ 176 h 208"/>
                    <a:gd name="T24" fmla="*/ 144 w 216"/>
                    <a:gd name="T25" fmla="*/ 144 h 208"/>
                    <a:gd name="T26" fmla="*/ 121 w 216"/>
                    <a:gd name="T27" fmla="*/ 154 h 208"/>
                    <a:gd name="T28" fmla="*/ 61 w 216"/>
                    <a:gd name="T29" fmla="*/ 111 h 208"/>
                    <a:gd name="T30" fmla="*/ 64 w 216"/>
                    <a:gd name="T31" fmla="*/ 96 h 208"/>
                    <a:gd name="T32" fmla="*/ 63 w 216"/>
                    <a:gd name="T33" fmla="*/ 87 h 208"/>
                    <a:gd name="T34" fmla="*/ 157 w 216"/>
                    <a:gd name="T35" fmla="*/ 48 h 208"/>
                    <a:gd name="T36" fmla="*/ 184 w 216"/>
                    <a:gd name="T37" fmla="*/ 64 h 208"/>
                    <a:gd name="T38" fmla="*/ 216 w 216"/>
                    <a:gd name="T39" fmla="*/ 32 h 208"/>
                    <a:gd name="T40" fmla="*/ 184 w 216"/>
                    <a:gd name="T41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6" h="208">
                      <a:moveTo>
                        <a:pt x="184" y="0"/>
                      </a:moveTo>
                      <a:cubicBezTo>
                        <a:pt x="167" y="0"/>
                        <a:pt x="152" y="14"/>
                        <a:pt x="152" y="32"/>
                      </a:cubicBezTo>
                      <a:cubicBezTo>
                        <a:pt x="152" y="35"/>
                        <a:pt x="153" y="38"/>
                        <a:pt x="154" y="41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55" y="70"/>
                        <a:pt x="44" y="64"/>
                        <a:pt x="32" y="64"/>
                      </a:cubicBezTo>
                      <a:cubicBezTo>
                        <a:pt x="15" y="64"/>
                        <a:pt x="0" y="78"/>
                        <a:pt x="0" y="96"/>
                      </a:cubicBezTo>
                      <a:cubicBezTo>
                        <a:pt x="0" y="113"/>
                        <a:pt x="15" y="128"/>
                        <a:pt x="32" y="128"/>
                      </a:cubicBezTo>
                      <a:cubicBezTo>
                        <a:pt x="42" y="128"/>
                        <a:pt x="50" y="124"/>
                        <a:pt x="56" y="118"/>
                      </a:cubicBezTo>
                      <a:cubicBezTo>
                        <a:pt x="116" y="161"/>
                        <a:pt x="116" y="161"/>
                        <a:pt x="116" y="161"/>
                      </a:cubicBezTo>
                      <a:cubicBezTo>
                        <a:pt x="114" y="165"/>
                        <a:pt x="112" y="170"/>
                        <a:pt x="112" y="176"/>
                      </a:cubicBezTo>
                      <a:cubicBezTo>
                        <a:pt x="112" y="193"/>
                        <a:pt x="127" y="208"/>
                        <a:pt x="144" y="208"/>
                      </a:cubicBezTo>
                      <a:cubicBezTo>
                        <a:pt x="162" y="208"/>
                        <a:pt x="176" y="193"/>
                        <a:pt x="176" y="176"/>
                      </a:cubicBezTo>
                      <a:cubicBezTo>
                        <a:pt x="176" y="158"/>
                        <a:pt x="162" y="144"/>
                        <a:pt x="144" y="144"/>
                      </a:cubicBezTo>
                      <a:cubicBezTo>
                        <a:pt x="135" y="144"/>
                        <a:pt x="127" y="148"/>
                        <a:pt x="121" y="154"/>
                      </a:cubicBezTo>
                      <a:cubicBezTo>
                        <a:pt x="61" y="111"/>
                        <a:pt x="61" y="111"/>
                        <a:pt x="61" y="111"/>
                      </a:cubicBezTo>
                      <a:cubicBezTo>
                        <a:pt x="63" y="107"/>
                        <a:pt x="64" y="101"/>
                        <a:pt x="64" y="96"/>
                      </a:cubicBezTo>
                      <a:cubicBezTo>
                        <a:pt x="64" y="93"/>
                        <a:pt x="64" y="90"/>
                        <a:pt x="63" y="87"/>
                      </a:cubicBezTo>
                      <a:cubicBezTo>
                        <a:pt x="157" y="48"/>
                        <a:pt x="157" y="48"/>
                        <a:pt x="157" y="48"/>
                      </a:cubicBezTo>
                      <a:cubicBezTo>
                        <a:pt x="162" y="57"/>
                        <a:pt x="173" y="64"/>
                        <a:pt x="184" y="64"/>
                      </a:cubicBezTo>
                      <a:cubicBezTo>
                        <a:pt x="202" y="64"/>
                        <a:pt x="216" y="49"/>
                        <a:pt x="216" y="32"/>
                      </a:cubicBezTo>
                      <a:cubicBezTo>
                        <a:pt x="216" y="14"/>
                        <a:pt x="202" y="0"/>
                        <a:pt x="18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AD1C21"/>
                    </a:solidFill>
                  </a:endParaRPr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9284089" y="348105"/>
              <a:ext cx="2170011" cy="55399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en-US" altLang="zh-CN" sz="15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Increscence</a:t>
              </a:r>
              <a:endPara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  <a:p>
              <a:pPr algn="r"/>
              <a:endPara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623" y="1068110"/>
            <a:ext cx="546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、检索所需内容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0100" y="1997958"/>
            <a:ext cx="10325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A:</a:t>
            </a:r>
            <a:r>
              <a:rPr lang="zh-CN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通过篇名、关键词、摘要等检索项检索</a:t>
            </a:r>
          </a:p>
        </p:txBody>
      </p:sp>
      <p:pic>
        <p:nvPicPr>
          <p:cNvPr id="10242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957513"/>
            <a:ext cx="9745384" cy="3138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5a91a94f-29f4-433e-8bb9-8fd0dbc9fd8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373</Words>
  <Application>Microsoft Office PowerPoint</Application>
  <PresentationFormat>宽屏</PresentationFormat>
  <Paragraphs>81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黑体</vt:lpstr>
      <vt:lpstr>宋体</vt:lpstr>
      <vt:lpstr>微软雅黑</vt:lpstr>
      <vt:lpstr>Arial</vt:lpstr>
      <vt:lpstr>Arial Black</vt:lpstr>
      <vt:lpstr>Calibri</vt:lpstr>
      <vt:lpstr>Century Gothic</vt:lpstr>
      <vt:lpstr>Segoe UI Semilight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 PLUS</dc:creator>
  <cp:lastModifiedBy>sp_wan@163.com</cp:lastModifiedBy>
  <cp:revision>274</cp:revision>
  <dcterms:created xsi:type="dcterms:W3CDTF">2015-04-07T16:28:00Z</dcterms:created>
  <dcterms:modified xsi:type="dcterms:W3CDTF">2023-02-08T01:27:02Z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1B88C427FFB349EEB9700D4F23D33F11</vt:lpwstr>
  </property>
  <property fmtid="{D5CDD505-2E9C-101B-9397-08002B2CF9AE}" pid="3" name="KSOProductBuildVer">
    <vt:lpwstr>2052-11.1.0.12651</vt:lpwstr>
  </property>
</Properties>
</file>